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31"/>
  </p:notesMasterIdLst>
  <p:handoutMasterIdLst>
    <p:handoutMasterId r:id="rId32"/>
  </p:handoutMasterIdLst>
  <p:sldIdLst>
    <p:sldId id="257" r:id="rId5"/>
    <p:sldId id="287" r:id="rId6"/>
    <p:sldId id="288" r:id="rId7"/>
    <p:sldId id="289" r:id="rId8"/>
    <p:sldId id="290" r:id="rId9"/>
    <p:sldId id="412" r:id="rId10"/>
    <p:sldId id="409" r:id="rId11"/>
    <p:sldId id="389" r:id="rId12"/>
    <p:sldId id="413" r:id="rId13"/>
    <p:sldId id="414" r:id="rId14"/>
    <p:sldId id="415" r:id="rId15"/>
    <p:sldId id="416" r:id="rId16"/>
    <p:sldId id="417" r:id="rId17"/>
    <p:sldId id="418" r:id="rId18"/>
    <p:sldId id="419" r:id="rId19"/>
    <p:sldId id="420" r:id="rId20"/>
    <p:sldId id="391" r:id="rId21"/>
    <p:sldId id="421" r:id="rId22"/>
    <p:sldId id="300" r:id="rId23"/>
    <p:sldId id="422" r:id="rId24"/>
    <p:sldId id="423" r:id="rId25"/>
    <p:sldId id="424" r:id="rId26"/>
    <p:sldId id="425" r:id="rId27"/>
    <p:sldId id="426" r:id="rId28"/>
    <p:sldId id="427" r:id="rId29"/>
    <p:sldId id="428" r:id="rId30"/>
  </p:sldIdLst>
  <p:sldSz cx="9144000" cy="6858000" type="screen4x3"/>
  <p:notesSz cx="6858000" cy="9144000"/>
  <p:defaultTextStyle>
    <a:defPPr marL="0" marR="0" indent="0" algn="l" defTabSz="4572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lang="pt-PT" sz="9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1pPr>
    <a:lvl2pPr marL="0" marR="0" indent="2286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2pPr>
    <a:lvl3pPr marL="0" marR="0" indent="4572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3pPr>
    <a:lvl4pPr marL="0" marR="0" indent="6858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4pPr>
    <a:lvl5pPr marL="0" marR="0" indent="9144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5pPr>
    <a:lvl6pPr marL="0" marR="0" indent="11430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6pPr>
    <a:lvl7pPr marL="0" marR="0" indent="13716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7pPr>
    <a:lvl8pPr marL="0" marR="0" indent="16002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8pPr>
    <a:lvl9pPr marL="0" marR="0" indent="18288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00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AA3A7"/>
    <a:srgbClr val="EF3C53"/>
    <a:srgbClr val="091932"/>
    <a:srgbClr val="4EB7A0"/>
    <a:srgbClr val="25233F"/>
    <a:srgbClr val="6CD1D4"/>
    <a:srgbClr val="6EBEAF"/>
    <a:srgbClr val="7AC1A3"/>
    <a:srgbClr val="03462A"/>
    <a:srgbClr val="A0D0D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40280BB-8464-554C-85D5-6FAF1D1337D6}" v="98" dt="2020-01-07T09:54:39.207"/>
    <p1510:client id="{766C73C2-779C-CC40-A0B1-F5650964A86E}" v="58" dt="2020-01-07T09:31:36.763"/>
    <p1510:client id="{7A9DA815-05D9-FA49-AC39-170BEDFA9B26}" v="160" dt="2020-01-06T16:00:54.405"/>
    <p1510:client id="{CCAC3B3E-535D-FE4B-85C3-DCCA03896C1B}" v="89" dt="2020-01-06T15:24:11.819"/>
  </p1510:revLst>
</p1510:revInfo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ajor">
          <a:srgbClr val="464646"/>
        </a:fontRef>
        <a:srgbClr val="464646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ajor">
          <a:srgbClr val="464646"/>
        </a:fontRef>
        <a:srgbClr val="464646"/>
      </a:tcTxStyle>
      <a:tcStyle>
        <a:tcBdr>
          <a:left>
            <a:ln w="6350" cap="flat">
              <a:solidFill>
                <a:schemeClr val="accent1"/>
              </a:solidFill>
              <a:prstDash val="solid"/>
              <a:miter lim="800000"/>
            </a:ln>
          </a:left>
          <a:right>
            <a:ln w="6350" cap="flat">
              <a:solidFill>
                <a:schemeClr val="accent1"/>
              </a:solidFill>
              <a:prstDash val="solid"/>
              <a:miter lim="8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firstCol>
    <a:lastRow>
      <a:tcTxStyle b="on" i="off">
        <a:fontRef idx="major">
          <a:srgbClr val="464646"/>
        </a:fontRef>
        <a:srgbClr val="464646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chemeClr val="accent1"/>
              </a:solidFill>
              <a:prstDash val="solid"/>
              <a:round/>
            </a:ln>
          </a:top>
          <a:bottom>
            <a:ln w="6350" cap="flat">
              <a:solidFill>
                <a:schemeClr val="accent1"/>
              </a:solidFill>
              <a:prstDash val="solid"/>
              <a:miter lim="8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lastRow>
    <a:fir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6350" cap="flat">
              <a:solidFill>
                <a:schemeClr val="accent1"/>
              </a:solidFill>
              <a:prstDash val="solid"/>
              <a:miter lim="800000"/>
            </a:ln>
          </a:top>
          <a:bottom>
            <a:ln w="6350" cap="flat">
              <a:solidFill>
                <a:schemeClr val="accent1"/>
              </a:solidFill>
              <a:prstDash val="solid"/>
              <a:miter lim="8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ajor">
          <a:srgbClr val="464646"/>
        </a:fontRef>
        <a:srgbClr val="464646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D0DEEF"/>
          </a:solidFill>
        </a:fill>
      </a:tcStyle>
    </a:wholeTbl>
    <a:band2H>
      <a:tcTxStyle/>
      <a:tcStyle>
        <a:tcBdr/>
        <a:fill>
          <a:solidFill>
            <a:srgbClr val="E9EFF7"/>
          </a:solidFill>
        </a:fill>
      </a:tcStyle>
    </a:band2H>
    <a:firstCol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381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381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EEE7283C-3CF3-47DC-8721-378D4A62B228}" styleName="">
    <a:tblBg/>
    <a:wholeTbl>
      <a:tcTxStyle b="off" i="off">
        <a:fontRef idx="major">
          <a:srgbClr val="464646"/>
        </a:fontRef>
        <a:srgbClr val="464646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E0E0E0"/>
          </a:solidFill>
        </a:fill>
      </a:tcStyle>
    </a:wholeTbl>
    <a:band2H>
      <a:tcTxStyle/>
      <a:tcStyle>
        <a:tcBdr/>
        <a:fill>
          <a:solidFill>
            <a:srgbClr val="F0F0F0"/>
          </a:solidFill>
        </a:fill>
      </a:tcStyle>
    </a:band2H>
    <a:firstCol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381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381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CF821DB8-F4EB-4A41-A1BA-3FCAFE7338EE}" styleName="">
    <a:tblBg/>
    <a:wholeTbl>
      <a:tcTxStyle b="off" i="off">
        <a:fontRef idx="major">
          <a:srgbClr val="464646"/>
        </a:fontRef>
        <a:srgbClr val="464646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D4E2CE"/>
          </a:solidFill>
        </a:fill>
      </a:tcStyle>
    </a:wholeTbl>
    <a:band2H>
      <a:tcTxStyle/>
      <a:tcStyle>
        <a:tcBdr/>
        <a:fill>
          <a:solidFill>
            <a:srgbClr val="EBF1E8"/>
          </a:solidFill>
        </a:fill>
      </a:tcStyle>
    </a:band2H>
    <a:firstCol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381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381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33BA23B1-9221-436E-865A-0063620EA4FD}" styleName="">
    <a:tblBg/>
    <a:wholeTbl>
      <a:tcTxStyle b="off" i="off">
        <a:fontRef idx="major">
          <a:srgbClr val="464646"/>
        </a:fontRef>
        <a:srgbClr val="464646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8E8E8"/>
          </a:solidFill>
        </a:fill>
      </a:tcStyle>
    </a:wholeTbl>
    <a:band2H>
      <a:tcTxStyle/>
      <a:tcStyle>
        <a:tcBdr/>
        <a:fill>
          <a:solidFill>
            <a:srgbClr val="F0F0F0"/>
          </a:solidFill>
        </a:fill>
      </a:tcStyle>
    </a:band2H>
    <a:firstCol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464646"/>
        </a:fontRef>
        <a:srgbClr val="464646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464646"/>
              </a:solidFill>
              <a:prstDash val="solid"/>
              <a:round/>
            </a:ln>
          </a:top>
          <a:bottom>
            <a:ln w="25400" cap="flat">
              <a:solidFill>
                <a:srgbClr val="464646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0F0F0"/>
          </a:solidFill>
        </a:fill>
      </a:tcStyle>
    </a:lastRow>
    <a:fir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464646"/>
              </a:solidFill>
              <a:prstDash val="solid"/>
              <a:round/>
            </a:ln>
          </a:top>
          <a:bottom>
            <a:ln w="25400" cap="flat">
              <a:solidFill>
                <a:srgbClr val="464646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2708684C-4D16-4618-839F-0558EEFCDFE6}" styleName="">
    <a:tblBg/>
    <a:wholeTbl>
      <a:tcTxStyle b="off" i="off">
        <a:fontRef idx="major">
          <a:srgbClr val="464646"/>
        </a:fontRef>
        <a:srgbClr val="464646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CECECE"/>
          </a:solidFill>
        </a:fill>
      </a:tcStyle>
    </a:wholeTbl>
    <a:band2H>
      <a:tcTxStyle/>
      <a:tcStyle>
        <a:tcBdr/>
        <a:fill>
          <a:solidFill>
            <a:srgbClr val="E8E8E8"/>
          </a:solidFill>
        </a:fill>
      </a:tcStyle>
    </a:band2H>
    <a:firstCol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464646"/>
          </a:solidFill>
        </a:fill>
      </a:tcStyle>
    </a:firstCol>
    <a:la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381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464646"/>
          </a:solidFill>
        </a:fill>
      </a:tcStyle>
    </a:lastRow>
    <a:fir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381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464646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9969"/>
    <p:restoredTop sz="94558"/>
  </p:normalViewPr>
  <p:slideViewPr>
    <p:cSldViewPr snapToGrid="0" snapToObjects="1">
      <p:cViewPr varScale="1">
        <p:scale>
          <a:sx n="62" d="100"/>
          <a:sy n="62" d="100"/>
        </p:scale>
        <p:origin x="1616" y="5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21" Type="http://schemas.openxmlformats.org/officeDocument/2006/relationships/slide" Target="slides/slide17.xml"/><Relationship Id="rId34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handoutMaster" Target="handoutMasters/handoutMaster1.xml"/><Relationship Id="rId37" Type="http://schemas.microsoft.com/office/2015/10/relationships/revisionInfo" Target="revisionInfo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theme" Target="theme/theme1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37FA3F9-E21F-1A46-BF05-C0D8930505D9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AD55B74-C61E-FD46-8CB0-3FAA9E8B23D4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r>
              <a:rPr lang="en-US"/>
              <a:t>1/7/20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05C96FE-0BA9-2047-A3C3-0347999F4FC1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F63BB2E-B973-6E4F-910D-5CD30FB18F3E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7C912625-B210-B74D-8B83-C5C4C4344E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633778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Shape 55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 rtlCol="0"/>
          <a:lstStyle/>
          <a:p>
            <a:pPr rtl="0"/>
            <a:endParaRPr/>
          </a:p>
        </p:txBody>
      </p:sp>
      <p:sp>
        <p:nvSpPr>
          <p:cNvPr id="56" name="Shape 56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rtlCol="0"/>
          <a:lstStyle/>
          <a:p>
            <a:pPr rtl="0"/>
            <a:endParaRPr/>
          </a:p>
        </p:txBody>
      </p:sp>
    </p:spTree>
    <p:extLst>
      <p:ext uri="{BB962C8B-B14F-4D97-AF65-F5344CB8AC3E}">
        <p14:creationId xmlns:p14="http://schemas.microsoft.com/office/powerpoint/2010/main" val="599287890"/>
      </p:ext>
    </p:extLst>
  </p:cSld>
  <p:clrMap bg1="lt1" tx1="dk1" bg2="lt2" tx2="dk2" accent1="accent1" accent2="accent2" accent3="accent3" accent4="accent4" accent5="accent5" accent6="accent6" hlink="hlink" folHlink="folHlink"/>
  <p:notesStyle>
    <a:lvl1pPr defTabSz="914034" latinLnBrk="0">
      <a:defRPr sz="1200">
        <a:latin typeface="+mj-lt"/>
        <a:ea typeface="+mj-ea"/>
        <a:cs typeface="+mj-cs"/>
        <a:sym typeface="Calibri"/>
      </a:defRPr>
    </a:lvl1pPr>
    <a:lvl2pPr indent="114300" defTabSz="914034" latinLnBrk="0">
      <a:defRPr sz="1200">
        <a:latin typeface="+mj-lt"/>
        <a:ea typeface="+mj-ea"/>
        <a:cs typeface="+mj-cs"/>
        <a:sym typeface="Calibri"/>
      </a:defRPr>
    </a:lvl2pPr>
    <a:lvl3pPr indent="228600" defTabSz="914034" latinLnBrk="0">
      <a:defRPr sz="1200">
        <a:latin typeface="+mj-lt"/>
        <a:ea typeface="+mj-ea"/>
        <a:cs typeface="+mj-cs"/>
        <a:sym typeface="Calibri"/>
      </a:defRPr>
    </a:lvl3pPr>
    <a:lvl4pPr indent="342900" defTabSz="914034" latinLnBrk="0">
      <a:defRPr sz="1200">
        <a:latin typeface="+mj-lt"/>
        <a:ea typeface="+mj-ea"/>
        <a:cs typeface="+mj-cs"/>
        <a:sym typeface="Calibri"/>
      </a:defRPr>
    </a:lvl4pPr>
    <a:lvl5pPr indent="457200" defTabSz="914034" latinLnBrk="0">
      <a:defRPr sz="1200">
        <a:latin typeface="+mj-lt"/>
        <a:ea typeface="+mj-ea"/>
        <a:cs typeface="+mj-cs"/>
        <a:sym typeface="Calibri"/>
      </a:defRPr>
    </a:lvl5pPr>
    <a:lvl6pPr indent="571500" defTabSz="914034" latinLnBrk="0">
      <a:defRPr sz="1200">
        <a:latin typeface="+mj-lt"/>
        <a:ea typeface="+mj-ea"/>
        <a:cs typeface="+mj-cs"/>
        <a:sym typeface="Calibri"/>
      </a:defRPr>
    </a:lvl6pPr>
    <a:lvl7pPr indent="685800" defTabSz="914034" latinLnBrk="0">
      <a:defRPr sz="1200">
        <a:latin typeface="+mj-lt"/>
        <a:ea typeface="+mj-ea"/>
        <a:cs typeface="+mj-cs"/>
        <a:sym typeface="Calibri"/>
      </a:defRPr>
    </a:lvl7pPr>
    <a:lvl8pPr indent="800100" defTabSz="914034" latinLnBrk="0">
      <a:defRPr sz="1200">
        <a:latin typeface="+mj-lt"/>
        <a:ea typeface="+mj-ea"/>
        <a:cs typeface="+mj-cs"/>
        <a:sym typeface="Calibri"/>
      </a:defRPr>
    </a:lvl8pPr>
    <a:lvl9pPr indent="914400" defTabSz="914034" latinLnBrk="0">
      <a:defRPr sz="1200">
        <a:latin typeface="+mj-lt"/>
        <a:ea typeface="+mj-ea"/>
        <a:cs typeface="+mj-cs"/>
        <a:sym typeface="Calibri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492242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288389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183238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742639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29256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786226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296395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965202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40750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197942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486815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798746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692660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244835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470374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132521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068515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648586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156662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884395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07202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solidFill>
          <a:srgbClr val="09193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>
            <a:extLst>
              <a:ext uri="{FF2B5EF4-FFF2-40B4-BE49-F238E27FC236}">
                <a16:creationId xmlns:a16="http://schemas.microsoft.com/office/drawing/2014/main" id="{4AA9C6DB-A566-044B-996E-EC130FF2CEB5}"/>
              </a:ext>
            </a:extLst>
          </p:cNvPr>
          <p:cNvSpPr/>
          <p:nvPr userDrawn="1"/>
        </p:nvSpPr>
        <p:spPr>
          <a:xfrm>
            <a:off x="2783232" y="-1718921"/>
            <a:ext cx="7701156" cy="7701156"/>
          </a:xfrm>
          <a:prstGeom prst="ellipse">
            <a:avLst/>
          </a:prstGeom>
          <a:solidFill>
            <a:schemeClr val="tx1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464646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sp>
        <p:nvSpPr>
          <p:cNvPr id="14" name="Shape 20">
            <a:extLst>
              <a:ext uri="{FF2B5EF4-FFF2-40B4-BE49-F238E27FC236}">
                <a16:creationId xmlns:a16="http://schemas.microsoft.com/office/drawing/2014/main" id="{B42E2006-8473-4941-B46B-BA51C16141EF}"/>
              </a:ext>
            </a:extLst>
          </p:cNvPr>
          <p:cNvSpPr/>
          <p:nvPr userDrawn="1"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2BCF57D8-A05C-7649-9E51-B321EB46362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E1F52E7-1747-9E41-B97D-F50FADA4A4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36189" y="3551972"/>
            <a:ext cx="2373455" cy="334690"/>
          </a:xfrm>
        </p:spPr>
        <p:txBody>
          <a:bodyPr rtlCol="0"/>
          <a:lstStyle>
            <a:lvl1pPr marL="0" indent="0">
              <a:buFontTx/>
              <a:buNone/>
              <a:defRPr sz="1800" b="1">
                <a:solidFill>
                  <a:schemeClr val="tx1"/>
                </a:solidFill>
              </a:defRPr>
            </a:lvl1pPr>
            <a:lvl2pPr>
              <a:defRPr sz="1800" b="1"/>
            </a:lvl2pPr>
            <a:lvl3pPr>
              <a:defRPr sz="1800" b="1"/>
            </a:lvl3pPr>
            <a:lvl4pPr>
              <a:defRPr sz="1800" b="1"/>
            </a:lvl4pPr>
            <a:lvl5pPr>
              <a:defRPr sz="1800" b="1"/>
            </a:lvl5pPr>
          </a:lstStyle>
          <a:p>
            <a:pPr lvl="0" rtl="0"/>
            <a:r>
              <a:rPr lang="pt-PT"/>
              <a:t>Lesson number</a:t>
            </a:r>
          </a:p>
        </p:txBody>
      </p:sp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C1BC7AA7-98CB-AF44-94A3-89F960D16C0A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18919" y="3748389"/>
            <a:ext cx="3368675" cy="2112962"/>
          </a:xfrm>
        </p:spPr>
        <p:txBody>
          <a:bodyPr rtlCol="0"/>
          <a:lstStyle>
            <a:lvl1pPr marL="0" indent="0">
              <a:lnSpc>
                <a:spcPts val="3740"/>
              </a:lnSpc>
              <a:spcBef>
                <a:spcPts val="0"/>
              </a:spcBef>
              <a:buFontTx/>
              <a:buNone/>
              <a:defRPr sz="34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45720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2pPr>
            <a:lvl3pPr marL="91440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3pPr>
            <a:lvl4pPr marL="137160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4pPr>
            <a:lvl5pPr marL="182880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5pPr>
          </a:lstStyle>
          <a:p>
            <a:pPr lvl="0" rtl="0"/>
            <a:r>
              <a:rPr lang="pt-PT"/>
              <a:t>Lesson Title</a:t>
            </a:r>
          </a:p>
        </p:txBody>
      </p:sp>
      <p:sp>
        <p:nvSpPr>
          <p:cNvPr id="24" name="Text Placeholder 23">
            <a:extLst>
              <a:ext uri="{FF2B5EF4-FFF2-40B4-BE49-F238E27FC236}">
                <a16:creationId xmlns:a16="http://schemas.microsoft.com/office/drawing/2014/main" id="{7D20BC59-E3FA-B641-90D4-F1FD83F93565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00439" y="298557"/>
            <a:ext cx="1477610" cy="292537"/>
          </a:xfrm>
          <a:solidFill>
            <a:schemeClr val="accent1"/>
          </a:solidFill>
        </p:spPr>
        <p:txBody>
          <a:bodyPr lIns="90000" rtlCol="0" anchor="ctr"/>
          <a:lstStyle>
            <a:lvl1pPr marL="0" indent="0">
              <a:buNone/>
              <a:defRPr sz="165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Title</a:t>
            </a:r>
          </a:p>
        </p:txBody>
      </p:sp>
      <p:sp>
        <p:nvSpPr>
          <p:cNvPr id="54" name="Text Placeholder 53">
            <a:extLst>
              <a:ext uri="{FF2B5EF4-FFF2-40B4-BE49-F238E27FC236}">
                <a16:creationId xmlns:a16="http://schemas.microsoft.com/office/drawing/2014/main" id="{B52CF542-81A7-8849-B747-E439ED428F1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00867" y="651020"/>
            <a:ext cx="1013970" cy="156984"/>
          </a:xfrm>
          <a:solidFill>
            <a:schemeClr val="accent1"/>
          </a:solidFill>
        </p:spPr>
        <p:txBody>
          <a:bodyPr lIns="90000" rtlCol="0" anchor="ctr"/>
          <a:lstStyle>
            <a:lvl1pPr marL="0" indent="0">
              <a:buNone/>
              <a:defRPr sz="85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>
              <a:defRPr sz="850">
                <a:solidFill>
                  <a:schemeClr val="bg1"/>
                </a:solidFill>
              </a:defRPr>
            </a:lvl2pPr>
            <a:lvl3pPr>
              <a:defRPr sz="850">
                <a:solidFill>
                  <a:schemeClr val="bg1"/>
                </a:solidFill>
              </a:defRPr>
            </a:lvl3pPr>
            <a:lvl4pPr>
              <a:defRPr sz="850">
                <a:solidFill>
                  <a:schemeClr val="bg1"/>
                </a:solidFill>
              </a:defRPr>
            </a:lvl4pPr>
            <a:lvl5pPr>
              <a:defRPr sz="850">
                <a:solidFill>
                  <a:schemeClr val="bg1"/>
                </a:solidFill>
              </a:defRPr>
            </a:lvl5pPr>
          </a:lstStyle>
          <a:p>
            <a:pPr lvl="0" rtl="0"/>
            <a:r>
              <a:rPr lang="pt-PT"/>
              <a:t>Subject | Ages</a:t>
            </a:r>
          </a:p>
        </p:txBody>
      </p:sp>
      <p:sp>
        <p:nvSpPr>
          <p:cNvPr id="11" name="Vertical Text Placeholder 10">
            <a:extLst>
              <a:ext uri="{FF2B5EF4-FFF2-40B4-BE49-F238E27FC236}">
                <a16:creationId xmlns:a16="http://schemas.microsoft.com/office/drawing/2014/main" id="{BE8FA57C-B239-A84D-989D-EFBC6BD96206}"/>
              </a:ext>
            </a:extLst>
          </p:cNvPr>
          <p:cNvSpPr>
            <a:spLocks noGrp="1"/>
          </p:cNvSpPr>
          <p:nvPr>
            <p:ph type="body" orient="vert" sz="quarter" idx="15" hasCustomPrompt="1"/>
          </p:nvPr>
        </p:nvSpPr>
        <p:spPr>
          <a:xfrm>
            <a:off x="7557024" y="6237288"/>
            <a:ext cx="249527" cy="431800"/>
          </a:xfrm>
          <a:noFill/>
        </p:spPr>
        <p:txBody>
          <a:bodyPr vert="eaVert" rtlCol="0" anchor="ctr"/>
          <a:lstStyle>
            <a:lvl1pPr marL="0" indent="0" algn="ctr">
              <a:buNone/>
              <a:defRPr sz="800">
                <a:solidFill>
                  <a:schemeClr val="tx1"/>
                </a:solidFill>
              </a:defRPr>
            </a:lvl1pPr>
          </a:lstStyle>
          <a:p>
            <a:pPr lvl="0" rtl="0"/>
            <a:r>
              <a:rPr lang="pt-PT" sz="800"/>
              <a:t>Space</a:t>
            </a:r>
            <a:endParaRPr lang="en-US" dirty="0"/>
          </a:p>
        </p:txBody>
      </p:sp>
      <p:sp>
        <p:nvSpPr>
          <p:cNvPr id="49" name="Vertical Text Placeholder 10">
            <a:extLst>
              <a:ext uri="{FF2B5EF4-FFF2-40B4-BE49-F238E27FC236}">
                <a16:creationId xmlns:a16="http://schemas.microsoft.com/office/drawing/2014/main" id="{7990D58F-F47A-4849-8B6D-C576002841FB}"/>
              </a:ext>
            </a:extLst>
          </p:cNvPr>
          <p:cNvSpPr>
            <a:spLocks noGrp="1"/>
          </p:cNvSpPr>
          <p:nvPr>
            <p:ph type="body" orient="vert" sz="quarter" idx="16" hasCustomPrompt="1"/>
          </p:nvPr>
        </p:nvSpPr>
        <p:spPr>
          <a:xfrm>
            <a:off x="6211873" y="6237288"/>
            <a:ext cx="249527" cy="431800"/>
          </a:xfrm>
          <a:noFill/>
        </p:spPr>
        <p:txBody>
          <a:bodyPr vert="eaVert" rtlCol="0" anchor="ctr"/>
          <a:lstStyle>
            <a:lvl1pPr marL="0" indent="0" algn="ctr">
              <a:buNone/>
              <a:defRPr sz="800">
                <a:solidFill>
                  <a:schemeClr val="tx1"/>
                </a:solidFill>
              </a:defRPr>
            </a:lvl1pPr>
          </a:lstStyle>
          <a:p>
            <a:pPr lvl="0" rtl="0"/>
            <a:r>
              <a:rPr lang="pt-PT" sz="800"/>
              <a:t>Space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3138821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1" orient="horz" pos="4201" userDrawn="1">
          <p15:clr>
            <a:srgbClr val="FBAE40"/>
          </p15:clr>
        </p15:guide>
        <p15:guide id="2" orient="horz" pos="3929" userDrawn="1">
          <p15:clr>
            <a:srgbClr val="FBAE40"/>
          </p15:clr>
        </p15:guide>
        <p15:guide id="3" orient="horz" pos="550" userDrawn="1">
          <p15:clr>
            <a:srgbClr val="FBAE40"/>
          </p15:clr>
        </p15:guide>
        <p15:guide id="4" pos="249" userDrawn="1">
          <p15:clr>
            <a:srgbClr val="FBAE40"/>
          </p15:clr>
        </p15:guide>
        <p15:guide id="5" pos="5511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tandard page 3">
    <p:bg>
      <p:bgPr>
        <a:solidFill>
          <a:srgbClr val="09193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/>
          <p:nvPr/>
        </p:nvSpPr>
        <p:spPr>
          <a:xfrm flipV="1">
            <a:off x="395289" y="873125"/>
            <a:ext cx="8360046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074F560-9965-FD44-8392-56ACD2F813E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506" y="360916"/>
            <a:ext cx="1108359" cy="381966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98600020-B932-844C-830C-6D548E8C8C3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15" name="Title 14">
            <a:extLst>
              <a:ext uri="{FF2B5EF4-FFF2-40B4-BE49-F238E27FC236}">
                <a16:creationId xmlns:a16="http://schemas.microsoft.com/office/drawing/2014/main" id="{F045F05D-9884-E742-8B6C-7E2A4C3029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38820"/>
            <a:ext cx="3708400" cy="241880"/>
          </a:xfrm>
        </p:spPr>
        <p:txBody>
          <a:bodyPr rtlCol="0"/>
          <a:lstStyle>
            <a:lvl1pPr algn="r">
              <a:defRPr sz="1000" b="1" i="0">
                <a:solidFill>
                  <a:srgbClr val="FFFFF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pt-PT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92900155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3" pos="249">
          <p15:clr>
            <a:srgbClr val="FFFFFF"/>
          </p15:clr>
        </p15:guide>
        <p15:guide id="4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9" orient="horz" pos="686">
          <p15:clr>
            <a:srgbClr val="FFFFFF"/>
          </p15:clr>
        </p15:guide>
        <p15:guide id="10" pos="2880">
          <p15:clr>
            <a:srgbClr val="FFFFFF"/>
          </p15:clr>
        </p15:guide>
        <p15:guide id="11" pos="1565">
          <p15:clr>
            <a:srgbClr val="FFFFFF"/>
          </p15:clr>
        </p15:guide>
        <p15:guide id="12" pos="4195">
          <p15:clr>
            <a:srgbClr val="FFFFFF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 pag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hape 137">
            <a:extLst>
              <a:ext uri="{FF2B5EF4-FFF2-40B4-BE49-F238E27FC236}">
                <a16:creationId xmlns:a16="http://schemas.microsoft.com/office/drawing/2014/main" id="{4A1074AA-994C-3F43-8198-B5F6E9292174}"/>
              </a:ext>
            </a:extLst>
          </p:cNvPr>
          <p:cNvSpPr>
            <a:spLocks noChangeAspect="1"/>
          </p:cNvSpPr>
          <p:nvPr userDrawn="1"/>
        </p:nvSpPr>
        <p:spPr>
          <a:xfrm>
            <a:off x="-1840888" y="-1528792"/>
            <a:ext cx="6488014" cy="6488014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22860" rIns="22860" rtlCol="0" anchor="ctr"/>
          <a:lstStyle/>
          <a:p>
            <a:pPr rtl="0"/>
            <a:endParaRPr sz="450" dirty="0"/>
          </a:p>
        </p:txBody>
      </p:sp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pt-PT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0"/>
            <a:ext cx="3187649" cy="1369287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 – title</a:t>
            </a: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2FF6DA7B-AA74-F348-AADA-26B358FA15EB}"/>
              </a:ext>
            </a:extLst>
          </p:cNvPr>
          <p:cNvSpPr/>
          <p:nvPr userDrawn="1"/>
        </p:nvSpPr>
        <p:spPr>
          <a:xfrm>
            <a:off x="3219872" y="926938"/>
            <a:ext cx="6329309" cy="6329309"/>
          </a:xfrm>
          <a:prstGeom prst="ellipse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3" name="Text Placeholder 6">
            <a:extLst>
              <a:ext uri="{FF2B5EF4-FFF2-40B4-BE49-F238E27FC236}">
                <a16:creationId xmlns:a16="http://schemas.microsoft.com/office/drawing/2014/main" id="{5BBE8992-D4AB-BA49-99A8-E2BF8AA8163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63538" y="2397183"/>
            <a:ext cx="2543213" cy="2418501"/>
          </a:xfrm>
        </p:spPr>
        <p:txBody>
          <a:bodyPr rtlCol="0"/>
          <a:lstStyle>
            <a:lvl1pPr marL="0" indent="0">
              <a:lnSpc>
                <a:spcPct val="120000"/>
              </a:lnSpc>
              <a:buNone/>
              <a:defRPr sz="2000" b="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</a:lstStyle>
          <a:p>
            <a:pPr lvl="0" rtl="0"/>
            <a:r>
              <a:rPr lang="pt-PT"/>
              <a:t>Insert - body</a:t>
            </a:r>
          </a:p>
        </p:txBody>
      </p:sp>
    </p:spTree>
    <p:extLst>
      <p:ext uri="{BB962C8B-B14F-4D97-AF65-F5344CB8AC3E}">
        <p14:creationId xmlns:p14="http://schemas.microsoft.com/office/powerpoint/2010/main" val="488194620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ints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Shape 137">
            <a:extLst>
              <a:ext uri="{FF2B5EF4-FFF2-40B4-BE49-F238E27FC236}">
                <a16:creationId xmlns:a16="http://schemas.microsoft.com/office/drawing/2014/main" id="{55F54B87-D02E-1C4B-B430-1A031E607A33}"/>
              </a:ext>
            </a:extLst>
          </p:cNvPr>
          <p:cNvSpPr>
            <a:spLocks noChangeAspect="1"/>
          </p:cNvSpPr>
          <p:nvPr userDrawn="1"/>
        </p:nvSpPr>
        <p:spPr>
          <a:xfrm>
            <a:off x="-1840888" y="-1528792"/>
            <a:ext cx="6488014" cy="6488014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22860" rIns="22860" rtlCol="0" anchor="ctr"/>
          <a:lstStyle/>
          <a:p>
            <a:pPr rtl="0"/>
            <a:endParaRPr sz="45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pt-PT"/>
              <a:t>Click to edit Master title style</a:t>
            </a:r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71309" y="1000702"/>
            <a:ext cx="5288503" cy="1369287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 - title</a:t>
            </a:r>
          </a:p>
        </p:txBody>
      </p:sp>
      <p:sp>
        <p:nvSpPr>
          <p:cNvPr id="22" name="Shape 20">
            <a:extLst>
              <a:ext uri="{FF2B5EF4-FFF2-40B4-BE49-F238E27FC236}">
                <a16:creationId xmlns:a16="http://schemas.microsoft.com/office/drawing/2014/main" id="{3B8AACE1-775F-F043-BA57-E12A7120F57C}"/>
              </a:ext>
            </a:extLst>
          </p:cNvPr>
          <p:cNvSpPr/>
          <p:nvPr userDrawn="1"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6BE35126-A702-2D46-8CE4-5ED93FA1971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53CDCF97-D8F3-714B-B0F7-276D6BCC98E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7" name="Oval 6">
            <a:extLst>
              <a:ext uri="{FF2B5EF4-FFF2-40B4-BE49-F238E27FC236}">
                <a16:creationId xmlns:a16="http://schemas.microsoft.com/office/drawing/2014/main" id="{CE353BCA-A7C7-E442-98D3-4C790427A845}"/>
              </a:ext>
            </a:extLst>
          </p:cNvPr>
          <p:cNvSpPr/>
          <p:nvPr userDrawn="1"/>
        </p:nvSpPr>
        <p:spPr>
          <a:xfrm>
            <a:off x="528992" y="2284004"/>
            <a:ext cx="1846998" cy="1846998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CA1417EB-E2DF-1542-8FBB-C262CE790A4F}"/>
              </a:ext>
            </a:extLst>
          </p:cNvPr>
          <p:cNvSpPr/>
          <p:nvPr userDrawn="1"/>
        </p:nvSpPr>
        <p:spPr>
          <a:xfrm>
            <a:off x="2605678" y="2291561"/>
            <a:ext cx="1846998" cy="1846998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10633E26-1904-0647-88DB-A6E82E59FBA3}"/>
              </a:ext>
            </a:extLst>
          </p:cNvPr>
          <p:cNvSpPr/>
          <p:nvPr userDrawn="1"/>
        </p:nvSpPr>
        <p:spPr>
          <a:xfrm>
            <a:off x="4697478" y="2299118"/>
            <a:ext cx="1846998" cy="1846998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D01227A4-CD46-B44C-A20F-14FA82BF7757}"/>
              </a:ext>
            </a:extLst>
          </p:cNvPr>
          <p:cNvSpPr/>
          <p:nvPr userDrawn="1"/>
        </p:nvSpPr>
        <p:spPr>
          <a:xfrm>
            <a:off x="6785710" y="2306675"/>
            <a:ext cx="1846998" cy="1846998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F4AC4524-43C7-1846-BC6C-9DE97A9F25E2}"/>
              </a:ext>
            </a:extLst>
          </p:cNvPr>
          <p:cNvSpPr/>
          <p:nvPr userDrawn="1"/>
        </p:nvSpPr>
        <p:spPr>
          <a:xfrm>
            <a:off x="528992" y="4264973"/>
            <a:ext cx="1846998" cy="1846998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F14AE743-01E9-C64D-9ED8-A4704C173F87}"/>
              </a:ext>
            </a:extLst>
          </p:cNvPr>
          <p:cNvSpPr/>
          <p:nvPr userDrawn="1"/>
        </p:nvSpPr>
        <p:spPr>
          <a:xfrm>
            <a:off x="2605678" y="4272530"/>
            <a:ext cx="1846998" cy="1846998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18402105-8288-0B4D-8FB9-BB2B7425DFA8}"/>
              </a:ext>
            </a:extLst>
          </p:cNvPr>
          <p:cNvSpPr/>
          <p:nvPr userDrawn="1"/>
        </p:nvSpPr>
        <p:spPr>
          <a:xfrm>
            <a:off x="4697478" y="4280087"/>
            <a:ext cx="1846998" cy="1846998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EE13A953-E341-B64A-8EAC-98AF9EE7C33E}"/>
              </a:ext>
            </a:extLst>
          </p:cNvPr>
          <p:cNvSpPr/>
          <p:nvPr userDrawn="1"/>
        </p:nvSpPr>
        <p:spPr>
          <a:xfrm>
            <a:off x="6785710" y="4287644"/>
            <a:ext cx="1846998" cy="1846998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F748FF5A-216F-E340-9D3C-3E0A94402F6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28638" y="2821394"/>
            <a:ext cx="1847850" cy="719137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 - text</a:t>
            </a:r>
          </a:p>
        </p:txBody>
      </p:sp>
      <p:sp>
        <p:nvSpPr>
          <p:cNvPr id="42" name="Text Placeholder 9">
            <a:extLst>
              <a:ext uri="{FF2B5EF4-FFF2-40B4-BE49-F238E27FC236}">
                <a16:creationId xmlns:a16="http://schemas.microsoft.com/office/drawing/2014/main" id="{010D0C0A-B8DB-0841-8F26-49EC7AF5F5FA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604826" y="2821893"/>
            <a:ext cx="1847850" cy="719137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 - text</a:t>
            </a:r>
          </a:p>
        </p:txBody>
      </p:sp>
      <p:sp>
        <p:nvSpPr>
          <p:cNvPr id="43" name="Text Placeholder 9">
            <a:extLst>
              <a:ext uri="{FF2B5EF4-FFF2-40B4-BE49-F238E27FC236}">
                <a16:creationId xmlns:a16="http://schemas.microsoft.com/office/drawing/2014/main" id="{4CAFABE6-FE05-5043-9F6C-9F8A19FB33A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697052" y="2821394"/>
            <a:ext cx="1847850" cy="719137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 - text</a:t>
            </a:r>
          </a:p>
        </p:txBody>
      </p:sp>
      <p:sp>
        <p:nvSpPr>
          <p:cNvPr id="44" name="Text Placeholder 9">
            <a:extLst>
              <a:ext uri="{FF2B5EF4-FFF2-40B4-BE49-F238E27FC236}">
                <a16:creationId xmlns:a16="http://schemas.microsoft.com/office/drawing/2014/main" id="{75AE5270-06D1-174F-B337-C9B5235B8D36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785710" y="2821394"/>
            <a:ext cx="1847850" cy="719137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 - text</a:t>
            </a:r>
          </a:p>
        </p:txBody>
      </p:sp>
      <p:sp>
        <p:nvSpPr>
          <p:cNvPr id="45" name="Text Placeholder 9">
            <a:extLst>
              <a:ext uri="{FF2B5EF4-FFF2-40B4-BE49-F238E27FC236}">
                <a16:creationId xmlns:a16="http://schemas.microsoft.com/office/drawing/2014/main" id="{2A8AB2DE-F178-5346-B4A2-2C8990CFB4D7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27786" y="4870218"/>
            <a:ext cx="1847850" cy="719137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 - text</a:t>
            </a:r>
          </a:p>
        </p:txBody>
      </p:sp>
      <p:sp>
        <p:nvSpPr>
          <p:cNvPr id="46" name="Text Placeholder 9">
            <a:extLst>
              <a:ext uri="{FF2B5EF4-FFF2-40B4-BE49-F238E27FC236}">
                <a16:creationId xmlns:a16="http://schemas.microsoft.com/office/drawing/2014/main" id="{C466ACBD-ECC2-8846-91AA-D3936CA1CFDE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2603974" y="4870717"/>
            <a:ext cx="1847850" cy="719137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 - text</a:t>
            </a:r>
          </a:p>
        </p:txBody>
      </p:sp>
      <p:sp>
        <p:nvSpPr>
          <p:cNvPr id="47" name="Text Placeholder 9">
            <a:extLst>
              <a:ext uri="{FF2B5EF4-FFF2-40B4-BE49-F238E27FC236}">
                <a16:creationId xmlns:a16="http://schemas.microsoft.com/office/drawing/2014/main" id="{8DCDA5A1-6B45-B443-A0EB-743BB03B3D2D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696200" y="4870218"/>
            <a:ext cx="1847850" cy="719137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 - text</a:t>
            </a:r>
          </a:p>
        </p:txBody>
      </p:sp>
      <p:sp>
        <p:nvSpPr>
          <p:cNvPr id="48" name="Text Placeholder 9">
            <a:extLst>
              <a:ext uri="{FF2B5EF4-FFF2-40B4-BE49-F238E27FC236}">
                <a16:creationId xmlns:a16="http://schemas.microsoft.com/office/drawing/2014/main" id="{D1F3E494-C5D7-F64D-9D8A-DB36A8AB1B24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784858" y="4870218"/>
            <a:ext cx="1847850" cy="719137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 - text</a:t>
            </a:r>
          </a:p>
        </p:txBody>
      </p:sp>
    </p:spTree>
    <p:extLst>
      <p:ext uri="{BB962C8B-B14F-4D97-AF65-F5344CB8AC3E}">
        <p14:creationId xmlns:p14="http://schemas.microsoft.com/office/powerpoint/2010/main" val="1977218948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1565">
          <p15:clr>
            <a:srgbClr val="FFFFFF"/>
          </p15:clr>
        </p15:guide>
        <p15:guide id="13" pos="4195" userDrawn="1">
          <p15:clr>
            <a:srgbClr val="FFFFFF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ints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hape 137">
            <a:extLst>
              <a:ext uri="{FF2B5EF4-FFF2-40B4-BE49-F238E27FC236}">
                <a16:creationId xmlns:a16="http://schemas.microsoft.com/office/drawing/2014/main" id="{C4AC650B-611A-9640-B5D3-C9DB132AEB7E}"/>
              </a:ext>
            </a:extLst>
          </p:cNvPr>
          <p:cNvSpPr>
            <a:spLocks noChangeAspect="1"/>
          </p:cNvSpPr>
          <p:nvPr userDrawn="1"/>
        </p:nvSpPr>
        <p:spPr>
          <a:xfrm>
            <a:off x="-1836000" y="-1522677"/>
            <a:ext cx="6488014" cy="6488014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22860" rIns="22860" rtlCol="0" anchor="ctr"/>
          <a:lstStyle/>
          <a:p>
            <a:pPr rtl="0"/>
            <a:endParaRPr sz="45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pt-PT"/>
              <a:t>Click to edit Master title style</a:t>
            </a:r>
          </a:p>
        </p:txBody>
      </p:sp>
      <p:sp>
        <p:nvSpPr>
          <p:cNvPr id="22" name="Shape 20">
            <a:extLst>
              <a:ext uri="{FF2B5EF4-FFF2-40B4-BE49-F238E27FC236}">
                <a16:creationId xmlns:a16="http://schemas.microsoft.com/office/drawing/2014/main" id="{3B8AACE1-775F-F043-BA57-E12A7120F57C}"/>
              </a:ext>
            </a:extLst>
          </p:cNvPr>
          <p:cNvSpPr/>
          <p:nvPr userDrawn="1"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6BE35126-A702-2D46-8CE4-5ED93FA1971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53CDCF97-D8F3-714B-B0F7-276D6BCC98E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7" name="Oval 6">
            <a:extLst>
              <a:ext uri="{FF2B5EF4-FFF2-40B4-BE49-F238E27FC236}">
                <a16:creationId xmlns:a16="http://schemas.microsoft.com/office/drawing/2014/main" id="{CE353BCA-A7C7-E442-98D3-4C790427A845}"/>
              </a:ext>
            </a:extLst>
          </p:cNvPr>
          <p:cNvSpPr/>
          <p:nvPr userDrawn="1"/>
        </p:nvSpPr>
        <p:spPr>
          <a:xfrm>
            <a:off x="862474" y="2482655"/>
            <a:ext cx="2167715" cy="2167715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CA1417EB-E2DF-1542-8FBB-C262CE790A4F}"/>
              </a:ext>
            </a:extLst>
          </p:cNvPr>
          <p:cNvSpPr/>
          <p:nvPr userDrawn="1"/>
        </p:nvSpPr>
        <p:spPr>
          <a:xfrm>
            <a:off x="3492302" y="2462967"/>
            <a:ext cx="2167715" cy="2167715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10633E26-1904-0647-88DB-A6E82E59FBA3}"/>
              </a:ext>
            </a:extLst>
          </p:cNvPr>
          <p:cNvSpPr/>
          <p:nvPr userDrawn="1"/>
        </p:nvSpPr>
        <p:spPr>
          <a:xfrm>
            <a:off x="6120051" y="2462967"/>
            <a:ext cx="2167715" cy="2167715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F748FF5A-216F-E340-9D3C-3E0A94402F6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62474" y="3124819"/>
            <a:ext cx="2167715" cy="844010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 - text</a:t>
            </a:r>
          </a:p>
        </p:txBody>
      </p:sp>
      <p:sp>
        <p:nvSpPr>
          <p:cNvPr id="42" name="Text Placeholder 9">
            <a:extLst>
              <a:ext uri="{FF2B5EF4-FFF2-40B4-BE49-F238E27FC236}">
                <a16:creationId xmlns:a16="http://schemas.microsoft.com/office/drawing/2014/main" id="{010D0C0A-B8DB-0841-8F26-49EC7AF5F5FA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491302" y="3124819"/>
            <a:ext cx="2161353" cy="844010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 - text</a:t>
            </a:r>
          </a:p>
        </p:txBody>
      </p:sp>
      <p:sp>
        <p:nvSpPr>
          <p:cNvPr id="43" name="Text Placeholder 9">
            <a:extLst>
              <a:ext uri="{FF2B5EF4-FFF2-40B4-BE49-F238E27FC236}">
                <a16:creationId xmlns:a16="http://schemas.microsoft.com/office/drawing/2014/main" id="{4CAFABE6-FE05-5043-9F6C-9F8A19FB33A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120051" y="3124819"/>
            <a:ext cx="2168715" cy="844010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 - text</a:t>
            </a:r>
          </a:p>
        </p:txBody>
      </p:sp>
      <p:sp>
        <p:nvSpPr>
          <p:cNvPr id="18" name="Text Placeholder 16">
            <a:extLst>
              <a:ext uri="{FF2B5EF4-FFF2-40B4-BE49-F238E27FC236}">
                <a16:creationId xmlns:a16="http://schemas.microsoft.com/office/drawing/2014/main" id="{6421A7BA-E0FA-E74B-9DA7-FAEB267DF02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71309" y="1000702"/>
            <a:ext cx="5288503" cy="1369287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 - title</a:t>
            </a:r>
          </a:p>
        </p:txBody>
      </p:sp>
    </p:spTree>
    <p:extLst>
      <p:ext uri="{BB962C8B-B14F-4D97-AF65-F5344CB8AC3E}">
        <p14:creationId xmlns:p14="http://schemas.microsoft.com/office/powerpoint/2010/main" val="2912406702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1565">
          <p15:clr>
            <a:srgbClr val="FFFFFF"/>
          </p15:clr>
        </p15:guide>
        <p15:guide id="13" pos="4195">
          <p15:clr>
            <a:srgbClr val="FFFFFF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ints pag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399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pt-PT"/>
              <a:t>Click to edit Master title style</a:t>
            </a:r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0"/>
            <a:ext cx="5296060" cy="992981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 - title</a:t>
            </a:r>
          </a:p>
        </p:txBody>
      </p:sp>
      <p:sp>
        <p:nvSpPr>
          <p:cNvPr id="22" name="Shape 20">
            <a:extLst>
              <a:ext uri="{FF2B5EF4-FFF2-40B4-BE49-F238E27FC236}">
                <a16:creationId xmlns:a16="http://schemas.microsoft.com/office/drawing/2014/main" id="{3B8AACE1-775F-F043-BA57-E12A7120F57C}"/>
              </a:ext>
            </a:extLst>
          </p:cNvPr>
          <p:cNvSpPr/>
          <p:nvPr userDrawn="1"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6BE35126-A702-2D46-8CE4-5ED93FA1971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53CDCF97-D8F3-714B-B0F7-276D6BCC98E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2" name="Oval 11">
            <a:extLst>
              <a:ext uri="{FF2B5EF4-FFF2-40B4-BE49-F238E27FC236}">
                <a16:creationId xmlns:a16="http://schemas.microsoft.com/office/drawing/2014/main" id="{6EB16C26-1B54-B94B-8521-1347379F2D49}"/>
              </a:ext>
            </a:extLst>
          </p:cNvPr>
          <p:cNvSpPr/>
          <p:nvPr userDrawn="1"/>
        </p:nvSpPr>
        <p:spPr>
          <a:xfrm>
            <a:off x="528992" y="2102636"/>
            <a:ext cx="1846998" cy="1846998"/>
          </a:xfrm>
          <a:prstGeom prst="ellipse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tx1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8D30B9C6-576B-CC47-A54A-82F6EAFC9C45}"/>
              </a:ext>
            </a:extLst>
          </p:cNvPr>
          <p:cNvSpPr/>
          <p:nvPr userDrawn="1"/>
        </p:nvSpPr>
        <p:spPr>
          <a:xfrm>
            <a:off x="4697478" y="2117750"/>
            <a:ext cx="1846998" cy="1846998"/>
          </a:xfrm>
          <a:prstGeom prst="ellipse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tx1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8C71D688-D381-8943-A6D8-B8066555AEAF}"/>
              </a:ext>
            </a:extLst>
          </p:cNvPr>
          <p:cNvSpPr/>
          <p:nvPr userDrawn="1"/>
        </p:nvSpPr>
        <p:spPr>
          <a:xfrm>
            <a:off x="528992" y="4423670"/>
            <a:ext cx="1846998" cy="1846998"/>
          </a:xfrm>
          <a:prstGeom prst="ellipse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tx1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C50D203A-C753-AC4D-9FE1-780644D34781}"/>
              </a:ext>
            </a:extLst>
          </p:cNvPr>
          <p:cNvSpPr/>
          <p:nvPr userDrawn="1"/>
        </p:nvSpPr>
        <p:spPr>
          <a:xfrm>
            <a:off x="4697478" y="4438784"/>
            <a:ext cx="1846998" cy="1846998"/>
          </a:xfrm>
          <a:prstGeom prst="ellipse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tx1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A89750A-EDDF-C247-A94E-74796EA9619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484438" y="2117501"/>
            <a:ext cx="2087562" cy="364548"/>
          </a:xfrm>
        </p:spPr>
        <p:txBody>
          <a:bodyPr rtlCol="0" anchor="ctr"/>
          <a:lstStyle>
            <a:lvl1pPr marL="0" indent="0">
              <a:buNone/>
              <a:defRPr sz="2000">
                <a:solidFill>
                  <a:schemeClr val="accent1"/>
                </a:solidFill>
              </a:defRPr>
            </a:lvl1pPr>
          </a:lstStyle>
          <a:p>
            <a:pPr lvl="0" rtl="0"/>
            <a:r>
              <a:rPr lang="pt-PT"/>
              <a:t>Insert - title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DDD96253-0C63-1B42-AF15-28AC6CDC6C2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484439" y="2482049"/>
            <a:ext cx="2087562" cy="1467585"/>
          </a:xfrm>
        </p:spPr>
        <p:txBody>
          <a:bodyPr rtlCol="0"/>
          <a:lstStyle>
            <a:lvl1pPr marL="0" indent="0">
              <a:lnSpc>
                <a:spcPct val="120000"/>
              </a:lnSpc>
              <a:buNone/>
              <a:defRPr sz="1800" b="0"/>
            </a:lvl1pPr>
          </a:lstStyle>
          <a:p>
            <a:pPr lvl="0" rtl="0"/>
            <a:r>
              <a:rPr lang="pt-PT"/>
              <a:t>Insert - body</a:t>
            </a:r>
          </a:p>
        </p:txBody>
      </p:sp>
      <p:sp>
        <p:nvSpPr>
          <p:cNvPr id="25" name="Text Placeholder 3">
            <a:extLst>
              <a:ext uri="{FF2B5EF4-FFF2-40B4-BE49-F238E27FC236}">
                <a16:creationId xmlns:a16="http://schemas.microsoft.com/office/drawing/2014/main" id="{14E2B5E3-B277-5449-A5D7-E125F75505B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659563" y="2117501"/>
            <a:ext cx="2087562" cy="364548"/>
          </a:xfrm>
        </p:spPr>
        <p:txBody>
          <a:bodyPr rtlCol="0" anchor="ctr"/>
          <a:lstStyle>
            <a:lvl1pPr marL="0" indent="0">
              <a:buNone/>
              <a:defRPr sz="2000">
                <a:solidFill>
                  <a:schemeClr val="accent1"/>
                </a:solidFill>
              </a:defRPr>
            </a:lvl1pPr>
          </a:lstStyle>
          <a:p>
            <a:pPr lvl="0" rtl="0"/>
            <a:r>
              <a:rPr lang="pt-PT"/>
              <a:t>Insert - title</a:t>
            </a:r>
          </a:p>
        </p:txBody>
      </p:sp>
      <p:sp>
        <p:nvSpPr>
          <p:cNvPr id="26" name="Text Placeholder 15">
            <a:extLst>
              <a:ext uri="{FF2B5EF4-FFF2-40B4-BE49-F238E27FC236}">
                <a16:creationId xmlns:a16="http://schemas.microsoft.com/office/drawing/2014/main" id="{5B79B34E-19E2-FA49-82D1-F36CCA07F174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659564" y="2482049"/>
            <a:ext cx="2087562" cy="1467585"/>
          </a:xfrm>
        </p:spPr>
        <p:txBody>
          <a:bodyPr rtlCol="0"/>
          <a:lstStyle>
            <a:lvl1pPr marL="0" indent="0">
              <a:lnSpc>
                <a:spcPct val="120000"/>
              </a:lnSpc>
              <a:buNone/>
              <a:defRPr sz="1800" b="0"/>
            </a:lvl1pPr>
          </a:lstStyle>
          <a:p>
            <a:pPr lvl="0" rtl="0"/>
            <a:r>
              <a:rPr lang="pt-PT"/>
              <a:t>Insert - body</a:t>
            </a:r>
          </a:p>
        </p:txBody>
      </p:sp>
      <p:sp>
        <p:nvSpPr>
          <p:cNvPr id="27" name="Text Placeholder 3">
            <a:extLst>
              <a:ext uri="{FF2B5EF4-FFF2-40B4-BE49-F238E27FC236}">
                <a16:creationId xmlns:a16="http://schemas.microsoft.com/office/drawing/2014/main" id="{875678E7-9868-AE41-8249-50500F74EABE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2492951" y="4446092"/>
            <a:ext cx="2087562" cy="364548"/>
          </a:xfrm>
        </p:spPr>
        <p:txBody>
          <a:bodyPr rtlCol="0" anchor="ctr"/>
          <a:lstStyle>
            <a:lvl1pPr marL="0" indent="0">
              <a:buNone/>
              <a:defRPr sz="2000">
                <a:solidFill>
                  <a:schemeClr val="accent1"/>
                </a:solidFill>
              </a:defRPr>
            </a:lvl1pPr>
          </a:lstStyle>
          <a:p>
            <a:pPr lvl="0" rtl="0"/>
            <a:r>
              <a:rPr lang="pt-PT"/>
              <a:t>Insert - title</a:t>
            </a:r>
          </a:p>
        </p:txBody>
      </p:sp>
      <p:sp>
        <p:nvSpPr>
          <p:cNvPr id="28" name="Text Placeholder 15">
            <a:extLst>
              <a:ext uri="{FF2B5EF4-FFF2-40B4-BE49-F238E27FC236}">
                <a16:creationId xmlns:a16="http://schemas.microsoft.com/office/drawing/2014/main" id="{3EBCC029-E0AB-3E49-BEC7-DF4F7F50C4B4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2492952" y="4810640"/>
            <a:ext cx="2087562" cy="1467585"/>
          </a:xfrm>
        </p:spPr>
        <p:txBody>
          <a:bodyPr rtlCol="0"/>
          <a:lstStyle>
            <a:lvl1pPr marL="0" indent="0">
              <a:lnSpc>
                <a:spcPct val="120000"/>
              </a:lnSpc>
              <a:buNone/>
              <a:defRPr sz="1800" b="0"/>
            </a:lvl1pPr>
          </a:lstStyle>
          <a:p>
            <a:pPr lvl="0" rtl="0"/>
            <a:r>
              <a:rPr lang="pt-PT"/>
              <a:t>Insert - body</a:t>
            </a:r>
          </a:p>
        </p:txBody>
      </p:sp>
      <p:sp>
        <p:nvSpPr>
          <p:cNvPr id="29" name="Text Placeholder 3">
            <a:extLst>
              <a:ext uri="{FF2B5EF4-FFF2-40B4-BE49-F238E27FC236}">
                <a16:creationId xmlns:a16="http://schemas.microsoft.com/office/drawing/2014/main" id="{91ABD544-2403-2F4D-8563-28C376AD79F8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661151" y="4438784"/>
            <a:ext cx="2087562" cy="364548"/>
          </a:xfrm>
        </p:spPr>
        <p:txBody>
          <a:bodyPr rtlCol="0" anchor="ctr"/>
          <a:lstStyle>
            <a:lvl1pPr marL="0" indent="0">
              <a:buNone/>
              <a:defRPr sz="2000">
                <a:solidFill>
                  <a:schemeClr val="accent1"/>
                </a:solidFill>
              </a:defRPr>
            </a:lvl1pPr>
          </a:lstStyle>
          <a:p>
            <a:pPr lvl="0" rtl="0"/>
            <a:r>
              <a:rPr lang="pt-PT"/>
              <a:t>Insert - title</a:t>
            </a:r>
          </a:p>
        </p:txBody>
      </p:sp>
      <p:sp>
        <p:nvSpPr>
          <p:cNvPr id="30" name="Text Placeholder 15">
            <a:extLst>
              <a:ext uri="{FF2B5EF4-FFF2-40B4-BE49-F238E27FC236}">
                <a16:creationId xmlns:a16="http://schemas.microsoft.com/office/drawing/2014/main" id="{84CA3FB0-445D-C746-AD53-0B7CFD7C2DE9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661152" y="4803332"/>
            <a:ext cx="2087562" cy="1467585"/>
          </a:xfrm>
        </p:spPr>
        <p:txBody>
          <a:bodyPr rtlCol="0"/>
          <a:lstStyle>
            <a:lvl1pPr marL="0" indent="0">
              <a:lnSpc>
                <a:spcPct val="120000"/>
              </a:lnSpc>
              <a:buNone/>
              <a:defRPr sz="1800" b="0"/>
            </a:lvl1pPr>
          </a:lstStyle>
          <a:p>
            <a:pPr lvl="0" rtl="0"/>
            <a:r>
              <a:rPr lang="pt-PT"/>
              <a:t>Insert - body</a:t>
            </a:r>
          </a:p>
        </p:txBody>
      </p:sp>
    </p:spTree>
    <p:extLst>
      <p:ext uri="{BB962C8B-B14F-4D97-AF65-F5344CB8AC3E}">
        <p14:creationId xmlns:p14="http://schemas.microsoft.com/office/powerpoint/2010/main" val="838834976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1565">
          <p15:clr>
            <a:srgbClr val="FFFFFF"/>
          </p15:clr>
        </p15:guide>
        <p15:guide id="13" pos="4195">
          <p15:clr>
            <a:srgbClr val="FFFFFF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tandard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pt-PT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1" name="Oval 10">
            <a:extLst>
              <a:ext uri="{FF2B5EF4-FFF2-40B4-BE49-F238E27FC236}">
                <a16:creationId xmlns:a16="http://schemas.microsoft.com/office/drawing/2014/main" id="{25C63791-DD6A-6248-95BA-0F627C7959C0}"/>
              </a:ext>
            </a:extLst>
          </p:cNvPr>
          <p:cNvSpPr/>
          <p:nvPr userDrawn="1"/>
        </p:nvSpPr>
        <p:spPr>
          <a:xfrm>
            <a:off x="702546" y="2802173"/>
            <a:ext cx="1553960" cy="1553960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E08F78AB-6A8F-2742-A3CC-34CABB5CC20F}"/>
              </a:ext>
            </a:extLst>
          </p:cNvPr>
          <p:cNvSpPr/>
          <p:nvPr userDrawn="1"/>
        </p:nvSpPr>
        <p:spPr>
          <a:xfrm>
            <a:off x="2753805" y="1831313"/>
            <a:ext cx="3662084" cy="3662084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F2CB7D00-42E3-BF41-B959-B1447C31D1D1}"/>
              </a:ext>
            </a:extLst>
          </p:cNvPr>
          <p:cNvSpPr/>
          <p:nvPr userDrawn="1"/>
        </p:nvSpPr>
        <p:spPr>
          <a:xfrm>
            <a:off x="6890420" y="2792985"/>
            <a:ext cx="1553960" cy="1553960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4" name="Text Placeholder 9">
            <a:extLst>
              <a:ext uri="{FF2B5EF4-FFF2-40B4-BE49-F238E27FC236}">
                <a16:creationId xmlns:a16="http://schemas.microsoft.com/office/drawing/2014/main" id="{D08C2C58-E630-F348-8353-B9EFC9A85E2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95669" y="3147960"/>
            <a:ext cx="2167715" cy="844010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 spc="300"/>
              <a:t>LESS</a:t>
            </a:r>
          </a:p>
        </p:txBody>
      </p:sp>
      <p:sp>
        <p:nvSpPr>
          <p:cNvPr id="15" name="Text Placeholder 9">
            <a:extLst>
              <a:ext uri="{FF2B5EF4-FFF2-40B4-BE49-F238E27FC236}">
                <a16:creationId xmlns:a16="http://schemas.microsoft.com/office/drawing/2014/main" id="{DAEC5A1A-1635-0A42-AF2F-84C991D53EFD}"/>
              </a:ext>
            </a:extLst>
          </p:cNvPr>
          <p:cNvSpPr txBox="1">
            <a:spLocks/>
          </p:cNvSpPr>
          <p:nvPr userDrawn="1"/>
        </p:nvSpPr>
        <p:spPr>
          <a:xfrm>
            <a:off x="6583043" y="3147960"/>
            <a:ext cx="2168715" cy="844010"/>
          </a:xfrm>
          <a:prstGeom prst="rect">
            <a:avLst/>
          </a:prstGeom>
        </p:spPr>
        <p:txBody>
          <a:bodyPr rtlCol="0" anchor="ctr"/>
          <a:lstStyle>
            <a:lvl1pPr marL="0" marR="0" indent="0" algn="ctr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None/>
              <a:tabLst/>
              <a:defRPr sz="1800" b="1" i="0" u="none" strike="noStrike" cap="none" spc="0" baseline="0">
                <a:ln>
                  <a:noFill/>
                </a:ln>
                <a:solidFill>
                  <a:schemeClr val="bg1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723900" marR="0" indent="-2667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2pPr>
            <a:lvl3pPr marL="1234440" marR="0" indent="-32004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3pPr>
            <a:lvl4pPr marL="1727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4pPr>
            <a:lvl5pPr marL="21844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5pPr>
            <a:lvl6pPr marL="26416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30988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35560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4013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rtl="0" hangingPunct="1"/>
            <a:r>
              <a:rPr lang="pt-PT" spc="300"/>
              <a:t>MORE</a:t>
            </a:r>
          </a:p>
        </p:txBody>
      </p:sp>
      <p:sp>
        <p:nvSpPr>
          <p:cNvPr id="19" name="Text Placeholder 16">
            <a:extLst>
              <a:ext uri="{FF2B5EF4-FFF2-40B4-BE49-F238E27FC236}">
                <a16:creationId xmlns:a16="http://schemas.microsoft.com/office/drawing/2014/main" id="{D9E005A7-A152-E94D-8146-9BC40E6B4DDF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946721" y="2558589"/>
            <a:ext cx="3272300" cy="1102949"/>
          </a:xfrm>
        </p:spPr>
        <p:txBody>
          <a:bodyPr rtlCol="0"/>
          <a:lstStyle>
            <a:lvl1pPr marL="0" indent="0" algn="ctr">
              <a:buFontTx/>
              <a:buNone/>
              <a:defRPr sz="2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 - question</a:t>
            </a:r>
          </a:p>
        </p:txBody>
      </p:sp>
      <p:sp>
        <p:nvSpPr>
          <p:cNvPr id="23" name="Text Placeholder 16">
            <a:extLst>
              <a:ext uri="{FF2B5EF4-FFF2-40B4-BE49-F238E27FC236}">
                <a16:creationId xmlns:a16="http://schemas.microsoft.com/office/drawing/2014/main" id="{3A01B35B-3F26-7641-89AA-760B1719EC4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943942" y="4217663"/>
            <a:ext cx="3272300" cy="1102949"/>
          </a:xfrm>
        </p:spPr>
        <p:txBody>
          <a:bodyPr rtlCol="0"/>
          <a:lstStyle>
            <a:lvl1pPr marL="0" indent="0" algn="ctr">
              <a:buFontTx/>
              <a:buNone/>
              <a:defRPr sz="60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##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A0ECB6A0-DA0E-F64A-848E-28B88D566D32}"/>
              </a:ext>
            </a:extLst>
          </p:cNvPr>
          <p:cNvSpPr txBox="1"/>
          <p:nvPr userDrawn="1"/>
        </p:nvSpPr>
        <p:spPr>
          <a:xfrm>
            <a:off x="329783" y="934433"/>
            <a:ext cx="5299023" cy="61555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pt-PT" sz="3400" b="1" i="0" u="none" strike="noStrike" cap="none" spc="0" normalizeH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rPr>
              <a:t>Less or more</a:t>
            </a:r>
          </a:p>
        </p:txBody>
      </p:sp>
    </p:spTree>
    <p:extLst>
      <p:ext uri="{BB962C8B-B14F-4D97-AF65-F5344CB8AC3E}">
        <p14:creationId xmlns:p14="http://schemas.microsoft.com/office/powerpoint/2010/main" val="1677275901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tandard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pt-PT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2" name="Oval 11">
            <a:extLst>
              <a:ext uri="{FF2B5EF4-FFF2-40B4-BE49-F238E27FC236}">
                <a16:creationId xmlns:a16="http://schemas.microsoft.com/office/drawing/2014/main" id="{906BE840-FDFA-D549-99D9-5B513854ECE3}"/>
              </a:ext>
            </a:extLst>
          </p:cNvPr>
          <p:cNvSpPr/>
          <p:nvPr userDrawn="1"/>
        </p:nvSpPr>
        <p:spPr>
          <a:xfrm>
            <a:off x="6583043" y="2856508"/>
            <a:ext cx="2167715" cy="2167715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4" name="Text Placeholder 9">
            <a:extLst>
              <a:ext uri="{FF2B5EF4-FFF2-40B4-BE49-F238E27FC236}">
                <a16:creationId xmlns:a16="http://schemas.microsoft.com/office/drawing/2014/main" id="{553F85EB-DBE7-2E49-89CD-A68822D9C9A9}"/>
              </a:ext>
            </a:extLst>
          </p:cNvPr>
          <p:cNvSpPr txBox="1">
            <a:spLocks/>
          </p:cNvSpPr>
          <p:nvPr userDrawn="1"/>
        </p:nvSpPr>
        <p:spPr>
          <a:xfrm>
            <a:off x="6583043" y="3147960"/>
            <a:ext cx="2168715" cy="844010"/>
          </a:xfrm>
          <a:prstGeom prst="rect">
            <a:avLst/>
          </a:prstGeom>
        </p:spPr>
        <p:txBody>
          <a:bodyPr rtlCol="0" anchor="ctr"/>
          <a:lstStyle>
            <a:lvl1pPr marL="0" marR="0" indent="0" algn="ctr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None/>
              <a:tabLst/>
              <a:defRPr sz="1800" b="1" i="0" u="none" strike="noStrike" cap="none" spc="0" baseline="0">
                <a:ln>
                  <a:noFill/>
                </a:ln>
                <a:solidFill>
                  <a:schemeClr val="bg1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723900" marR="0" indent="-2667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2pPr>
            <a:lvl3pPr marL="1234440" marR="0" indent="-32004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3pPr>
            <a:lvl4pPr marL="1727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4pPr>
            <a:lvl5pPr marL="21844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5pPr>
            <a:lvl6pPr marL="26416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30988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35560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4013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rtl="0" hangingPunct="1"/>
            <a:r>
              <a:rPr lang="pt-PT" spc="300"/>
              <a:t>MORE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642CC32-B9E9-144B-8B20-4EDD9EE7F2B8}"/>
              </a:ext>
            </a:extLst>
          </p:cNvPr>
          <p:cNvSpPr txBox="1"/>
          <p:nvPr userDrawn="1"/>
        </p:nvSpPr>
        <p:spPr>
          <a:xfrm>
            <a:off x="329783" y="934433"/>
            <a:ext cx="5299023" cy="61555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pt-PT" sz="3400" b="1" i="0" u="none" strike="noStrike" cap="none" spc="0" normalizeH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rPr>
              <a:t>Less or more</a:t>
            </a: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1FBAAC42-1093-6E42-A703-390FEB94CBEE}"/>
              </a:ext>
            </a:extLst>
          </p:cNvPr>
          <p:cNvSpPr/>
          <p:nvPr userDrawn="1"/>
        </p:nvSpPr>
        <p:spPr>
          <a:xfrm>
            <a:off x="2753805" y="1831313"/>
            <a:ext cx="3662084" cy="3662084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6" name="Text Placeholder 16">
            <a:extLst>
              <a:ext uri="{FF2B5EF4-FFF2-40B4-BE49-F238E27FC236}">
                <a16:creationId xmlns:a16="http://schemas.microsoft.com/office/drawing/2014/main" id="{B25463AC-7B01-094D-BDA1-DC1BFF16A977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696466" y="3705785"/>
            <a:ext cx="1924684" cy="1102949"/>
          </a:xfrm>
        </p:spPr>
        <p:txBody>
          <a:bodyPr rtlCol="0"/>
          <a:lstStyle>
            <a:lvl1pPr marL="0" indent="0" algn="ctr">
              <a:buFontTx/>
              <a:buNone/>
              <a:defRPr sz="4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##</a:t>
            </a:r>
          </a:p>
        </p:txBody>
      </p:sp>
      <p:sp>
        <p:nvSpPr>
          <p:cNvPr id="19" name="Text Placeholder 16">
            <a:extLst>
              <a:ext uri="{FF2B5EF4-FFF2-40B4-BE49-F238E27FC236}">
                <a16:creationId xmlns:a16="http://schemas.microsoft.com/office/drawing/2014/main" id="{03B76C55-A93D-E94D-952E-90B60E53595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946721" y="2558589"/>
            <a:ext cx="3272300" cy="1102949"/>
          </a:xfrm>
        </p:spPr>
        <p:txBody>
          <a:bodyPr rtlCol="0"/>
          <a:lstStyle>
            <a:lvl1pPr marL="0" indent="0" algn="ctr">
              <a:buFontTx/>
              <a:buNone/>
              <a:defRPr sz="2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 - question</a:t>
            </a:r>
          </a:p>
        </p:txBody>
      </p:sp>
      <p:sp>
        <p:nvSpPr>
          <p:cNvPr id="22" name="Text Placeholder 16">
            <a:extLst>
              <a:ext uri="{FF2B5EF4-FFF2-40B4-BE49-F238E27FC236}">
                <a16:creationId xmlns:a16="http://schemas.microsoft.com/office/drawing/2014/main" id="{69DDEBE8-69CB-684D-8843-AC589F7F8BD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943942" y="4217663"/>
            <a:ext cx="3272300" cy="1102949"/>
          </a:xfrm>
        </p:spPr>
        <p:txBody>
          <a:bodyPr rtlCol="0"/>
          <a:lstStyle>
            <a:lvl1pPr marL="0" indent="0" algn="ctr">
              <a:buFontTx/>
              <a:buNone/>
              <a:defRPr sz="60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##</a:t>
            </a:r>
          </a:p>
        </p:txBody>
      </p:sp>
    </p:spTree>
    <p:extLst>
      <p:ext uri="{BB962C8B-B14F-4D97-AF65-F5344CB8AC3E}">
        <p14:creationId xmlns:p14="http://schemas.microsoft.com/office/powerpoint/2010/main" val="4039361813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Standard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pt-PT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1" name="Oval 10">
            <a:extLst>
              <a:ext uri="{FF2B5EF4-FFF2-40B4-BE49-F238E27FC236}">
                <a16:creationId xmlns:a16="http://schemas.microsoft.com/office/drawing/2014/main" id="{E4862014-EB08-1A4F-9BF3-D9AD5594CEC6}"/>
              </a:ext>
            </a:extLst>
          </p:cNvPr>
          <p:cNvSpPr/>
          <p:nvPr userDrawn="1"/>
        </p:nvSpPr>
        <p:spPr>
          <a:xfrm>
            <a:off x="395669" y="2876196"/>
            <a:ext cx="2167715" cy="2167715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3" name="Text Placeholder 9">
            <a:extLst>
              <a:ext uri="{FF2B5EF4-FFF2-40B4-BE49-F238E27FC236}">
                <a16:creationId xmlns:a16="http://schemas.microsoft.com/office/drawing/2014/main" id="{F3E6F2F3-8AE9-8F44-ADBC-70FEE55EAC6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95669" y="3147960"/>
            <a:ext cx="2167715" cy="844010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 spc="300"/>
              <a:t>LESS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07F3BE7-159D-C945-BEA5-7E33B55F5A99}"/>
              </a:ext>
            </a:extLst>
          </p:cNvPr>
          <p:cNvSpPr txBox="1"/>
          <p:nvPr userDrawn="1"/>
        </p:nvSpPr>
        <p:spPr>
          <a:xfrm>
            <a:off x="329783" y="934433"/>
            <a:ext cx="5299023" cy="61555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pt-PT" sz="3400" b="1" i="0" u="none" strike="noStrike" cap="none" spc="0" normalizeH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rPr>
              <a:t>Less or more</a:t>
            </a: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18669D9A-0893-0443-9158-A5D90B7E782E}"/>
              </a:ext>
            </a:extLst>
          </p:cNvPr>
          <p:cNvSpPr/>
          <p:nvPr userDrawn="1"/>
        </p:nvSpPr>
        <p:spPr>
          <a:xfrm>
            <a:off x="2753805" y="1831313"/>
            <a:ext cx="3662084" cy="3662084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9" name="Text Placeholder 16">
            <a:extLst>
              <a:ext uri="{FF2B5EF4-FFF2-40B4-BE49-F238E27FC236}">
                <a16:creationId xmlns:a16="http://schemas.microsoft.com/office/drawing/2014/main" id="{B8D2B5F7-8ECD-6441-9470-BFE49B42D583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08818" y="3728443"/>
            <a:ext cx="1924684" cy="1102949"/>
          </a:xfrm>
        </p:spPr>
        <p:txBody>
          <a:bodyPr rtlCol="0"/>
          <a:lstStyle>
            <a:lvl1pPr marL="0" indent="0" algn="ctr">
              <a:buFontTx/>
              <a:buNone/>
              <a:defRPr sz="4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##</a:t>
            </a:r>
          </a:p>
        </p:txBody>
      </p:sp>
      <p:sp>
        <p:nvSpPr>
          <p:cNvPr id="14" name="Text Placeholder 16">
            <a:extLst>
              <a:ext uri="{FF2B5EF4-FFF2-40B4-BE49-F238E27FC236}">
                <a16:creationId xmlns:a16="http://schemas.microsoft.com/office/drawing/2014/main" id="{07FAD99E-491B-EF40-94B0-BC27CED1773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946721" y="2558589"/>
            <a:ext cx="3272300" cy="1102949"/>
          </a:xfrm>
        </p:spPr>
        <p:txBody>
          <a:bodyPr rtlCol="0"/>
          <a:lstStyle>
            <a:lvl1pPr marL="0" indent="0" algn="ctr">
              <a:buFontTx/>
              <a:buNone/>
              <a:defRPr sz="2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 - question</a:t>
            </a:r>
          </a:p>
        </p:txBody>
      </p:sp>
      <p:sp>
        <p:nvSpPr>
          <p:cNvPr id="22" name="Text Placeholder 16">
            <a:extLst>
              <a:ext uri="{FF2B5EF4-FFF2-40B4-BE49-F238E27FC236}">
                <a16:creationId xmlns:a16="http://schemas.microsoft.com/office/drawing/2014/main" id="{66B8386A-6642-8C4D-9AD1-6E0736CC36F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943942" y="4217663"/>
            <a:ext cx="3272300" cy="1102949"/>
          </a:xfrm>
        </p:spPr>
        <p:txBody>
          <a:bodyPr rtlCol="0"/>
          <a:lstStyle>
            <a:lvl1pPr marL="0" indent="0" algn="ctr">
              <a:buFontTx/>
              <a:buNone/>
              <a:defRPr sz="60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##</a:t>
            </a:r>
          </a:p>
        </p:txBody>
      </p:sp>
    </p:spTree>
    <p:extLst>
      <p:ext uri="{BB962C8B-B14F-4D97-AF65-F5344CB8AC3E}">
        <p14:creationId xmlns:p14="http://schemas.microsoft.com/office/powerpoint/2010/main" val="4096378891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counter gallery li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pt-PT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1"/>
            <a:ext cx="5296060" cy="650074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 – gallery title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D56DBC01-C9EF-9648-B503-2BBEC17C47DB}"/>
              </a:ext>
            </a:extLst>
          </p:cNvPr>
          <p:cNvSpPr/>
          <p:nvPr userDrawn="1"/>
        </p:nvSpPr>
        <p:spPr>
          <a:xfrm>
            <a:off x="395288" y="1634593"/>
            <a:ext cx="6458430" cy="4305620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</p:spTree>
    <p:extLst>
      <p:ext uri="{BB962C8B-B14F-4D97-AF65-F5344CB8AC3E}">
        <p14:creationId xmlns:p14="http://schemas.microsoft.com/office/powerpoint/2010/main" val="2248009957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  <p15:guide id="14" orient="horz" pos="686" userDrawn="1">
          <p15:clr>
            <a:srgbClr val="FFFFFF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counter video li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5863318A-3A14-A749-A782-3677CFD8B6D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72833" y="1092241"/>
            <a:ext cx="374317" cy="374317"/>
          </a:xfrm>
          <a:prstGeom prst="rect">
            <a:avLst/>
          </a:prstGeom>
        </p:spPr>
      </p:pic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pt-PT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1"/>
            <a:ext cx="5296060" cy="650074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 – video title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D56DBC01-C9EF-9648-B503-2BBEC17C47DB}"/>
              </a:ext>
            </a:extLst>
          </p:cNvPr>
          <p:cNvSpPr/>
          <p:nvPr userDrawn="1"/>
        </p:nvSpPr>
        <p:spPr>
          <a:xfrm>
            <a:off x="395287" y="1634592"/>
            <a:ext cx="7451863" cy="4191673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</p:spTree>
    <p:extLst>
      <p:ext uri="{BB962C8B-B14F-4D97-AF65-F5344CB8AC3E}">
        <p14:creationId xmlns:p14="http://schemas.microsoft.com/office/powerpoint/2010/main" val="2473669835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  <p15:guide id="14" orient="horz" pos="686" userDrawn="1">
          <p15:clr>
            <a:srgbClr val="FFFFFF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arning outcomes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hape 137">
            <a:extLst>
              <a:ext uri="{FF2B5EF4-FFF2-40B4-BE49-F238E27FC236}">
                <a16:creationId xmlns:a16="http://schemas.microsoft.com/office/drawing/2014/main" id="{CC1D60DB-C367-6F4F-A854-03F9E3109783}"/>
              </a:ext>
            </a:extLst>
          </p:cNvPr>
          <p:cNvSpPr>
            <a:spLocks noChangeAspect="1"/>
          </p:cNvSpPr>
          <p:nvPr userDrawn="1"/>
        </p:nvSpPr>
        <p:spPr>
          <a:xfrm>
            <a:off x="-1767807" y="-1263731"/>
            <a:ext cx="6488014" cy="6488014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22860" rIns="22860" rtlCol="0" anchor="ctr"/>
          <a:lstStyle/>
          <a:p>
            <a:pPr rtl="0"/>
            <a:endParaRPr sz="450" dirty="0"/>
          </a:p>
        </p:txBody>
      </p:sp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pt-PT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11B462A-E057-0C4F-8169-A69EB10E7AB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49946" y="1026912"/>
            <a:ext cx="2801937" cy="359903"/>
          </a:xfrm>
        </p:spPr>
        <p:txBody>
          <a:bodyPr rtlCol="0"/>
          <a:lstStyle>
            <a:lvl1pPr marL="0" indent="0">
              <a:buNone/>
              <a:defRPr sz="20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 - Main Enquiry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9CE1321D-AFC7-6849-BEE7-BE17FEA621F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49946" y="1276845"/>
            <a:ext cx="5290496" cy="1595198"/>
          </a:xfrm>
        </p:spPr>
        <p:txBody>
          <a:bodyPr rtlCol="0"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None/>
              <a:tabLst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 - title</a:t>
            </a:r>
            <a:br>
              <a:rPr lang="en-US" dirty="0"/>
            </a:br>
            <a:r>
              <a:rPr lang="pt-PT"/>
              <a:t>Insert - title </a:t>
            </a:r>
            <a:br>
              <a:rPr lang="en-US" dirty="0"/>
            </a:br>
            <a:r>
              <a:rPr lang="pt-PT"/>
              <a:t>Insert - title</a:t>
            </a: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7E047AF0-A8F5-344A-B079-2D79F8A345B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49946" y="2850835"/>
            <a:ext cx="3542323" cy="354852"/>
          </a:xfrm>
        </p:spPr>
        <p:txBody>
          <a:bodyPr rtlCol="0"/>
          <a:lstStyle>
            <a:lvl1pPr marL="0" indent="0">
              <a:buNone/>
              <a:defRPr sz="20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 - Learning Outcomes</a:t>
            </a:r>
          </a:p>
        </p:txBody>
      </p:sp>
      <p:grpSp>
        <p:nvGrpSpPr>
          <p:cNvPr id="26" name="Group 162" descr="Gruppieren 2">
            <a:extLst>
              <a:ext uri="{FF2B5EF4-FFF2-40B4-BE49-F238E27FC236}">
                <a16:creationId xmlns:a16="http://schemas.microsoft.com/office/drawing/2014/main" id="{F695091D-C94E-BB4C-AADD-11B8D32AC5CF}"/>
              </a:ext>
            </a:extLst>
          </p:cNvPr>
          <p:cNvGrpSpPr/>
          <p:nvPr userDrawn="1"/>
        </p:nvGrpSpPr>
        <p:grpSpPr>
          <a:xfrm>
            <a:off x="277041" y="3573435"/>
            <a:ext cx="1501076" cy="1539185"/>
            <a:chOff x="939242" y="252757"/>
            <a:chExt cx="3002151" cy="3078367"/>
          </a:xfrm>
        </p:grpSpPr>
        <p:sp>
          <p:nvSpPr>
            <p:cNvPr id="27" name="Shape 159" descr="Bogen 22">
              <a:extLst>
                <a:ext uri="{FF2B5EF4-FFF2-40B4-BE49-F238E27FC236}">
                  <a16:creationId xmlns:a16="http://schemas.microsoft.com/office/drawing/2014/main" id="{04107593-A4B7-8742-A726-3D6F0BB61F30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defRPr sz="100"/>
              </a:pPr>
              <a:endParaRPr sz="100" dirty="0"/>
            </a:p>
          </p:txBody>
        </p:sp>
        <p:sp>
          <p:nvSpPr>
            <p:cNvPr id="29" name="Shape 161" descr="Textfeld 25">
              <a:extLst>
                <a:ext uri="{FF2B5EF4-FFF2-40B4-BE49-F238E27FC236}">
                  <a16:creationId xmlns:a16="http://schemas.microsoft.com/office/drawing/2014/main" id="{C4590EA0-2AE7-4646-ABEB-A0A9B795C7F2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22860" tIns="22860" rIns="22860" bIns="22860" numCol="1" rtlCol="0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pt-PT" sz="1300">
                  <a:solidFill>
                    <a:schemeClr val="bg1"/>
                  </a:solidFill>
                </a:rPr>
                <a:t>01</a:t>
              </a:r>
            </a:p>
          </p:txBody>
        </p:sp>
      </p:grpSp>
      <p:grpSp>
        <p:nvGrpSpPr>
          <p:cNvPr id="30" name="Group 166" descr="Gruppieren 2">
            <a:extLst>
              <a:ext uri="{FF2B5EF4-FFF2-40B4-BE49-F238E27FC236}">
                <a16:creationId xmlns:a16="http://schemas.microsoft.com/office/drawing/2014/main" id="{9C5A99C5-AB29-224C-B896-72947DF121F1}"/>
              </a:ext>
            </a:extLst>
          </p:cNvPr>
          <p:cNvGrpSpPr/>
          <p:nvPr userDrawn="1"/>
        </p:nvGrpSpPr>
        <p:grpSpPr>
          <a:xfrm>
            <a:off x="3019628" y="3524348"/>
            <a:ext cx="1501076" cy="1539185"/>
            <a:chOff x="939242" y="252757"/>
            <a:chExt cx="3002151" cy="3078367"/>
          </a:xfrm>
        </p:grpSpPr>
        <p:sp>
          <p:nvSpPr>
            <p:cNvPr id="31" name="Shape 163" descr="Bogen 22">
              <a:extLst>
                <a:ext uri="{FF2B5EF4-FFF2-40B4-BE49-F238E27FC236}">
                  <a16:creationId xmlns:a16="http://schemas.microsoft.com/office/drawing/2014/main" id="{35F9703A-8393-BF43-95F9-31839D62A84A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defRPr sz="1300"/>
              </a:pPr>
              <a:endParaRPr sz="650" dirty="0"/>
            </a:p>
          </p:txBody>
        </p:sp>
        <p:sp>
          <p:nvSpPr>
            <p:cNvPr id="33" name="Shape 165" descr="Textfeld 25">
              <a:extLst>
                <a:ext uri="{FF2B5EF4-FFF2-40B4-BE49-F238E27FC236}">
                  <a16:creationId xmlns:a16="http://schemas.microsoft.com/office/drawing/2014/main" id="{7BBDC170-74B7-5442-AC83-6E8039A82501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22860" tIns="22860" rIns="22860" bIns="22860" numCol="1" rtlCol="0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pt-PT" sz="1300">
                  <a:solidFill>
                    <a:schemeClr val="bg1"/>
                  </a:solidFill>
                </a:rPr>
                <a:t>02</a:t>
              </a:r>
            </a:p>
          </p:txBody>
        </p:sp>
      </p:grpSp>
      <p:grpSp>
        <p:nvGrpSpPr>
          <p:cNvPr id="34" name="Group 170" descr="Gruppieren 2">
            <a:extLst>
              <a:ext uri="{FF2B5EF4-FFF2-40B4-BE49-F238E27FC236}">
                <a16:creationId xmlns:a16="http://schemas.microsoft.com/office/drawing/2014/main" id="{C910D854-E955-3F43-B13A-B6E0FB045150}"/>
              </a:ext>
            </a:extLst>
          </p:cNvPr>
          <p:cNvGrpSpPr/>
          <p:nvPr userDrawn="1"/>
        </p:nvGrpSpPr>
        <p:grpSpPr>
          <a:xfrm>
            <a:off x="5774315" y="3524348"/>
            <a:ext cx="1501076" cy="1539185"/>
            <a:chOff x="939242" y="252757"/>
            <a:chExt cx="3002151" cy="3078367"/>
          </a:xfrm>
        </p:grpSpPr>
        <p:sp>
          <p:nvSpPr>
            <p:cNvPr id="35" name="Shape 167" descr="Bogen 22">
              <a:extLst>
                <a:ext uri="{FF2B5EF4-FFF2-40B4-BE49-F238E27FC236}">
                  <a16:creationId xmlns:a16="http://schemas.microsoft.com/office/drawing/2014/main" id="{8A26A8DD-AB09-9E44-8016-F1B0E7CC1585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defRPr sz="1300"/>
              </a:pPr>
              <a:endParaRPr sz="650"/>
            </a:p>
          </p:txBody>
        </p:sp>
        <p:sp>
          <p:nvSpPr>
            <p:cNvPr id="37" name="Shape 169" descr="Textfeld 25">
              <a:extLst>
                <a:ext uri="{FF2B5EF4-FFF2-40B4-BE49-F238E27FC236}">
                  <a16:creationId xmlns:a16="http://schemas.microsoft.com/office/drawing/2014/main" id="{82A4558E-836E-ED44-ACC4-0A253863F830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22860" tIns="22860" rIns="22860" bIns="22860" numCol="1" rtlCol="0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pt-PT" sz="1300">
                  <a:solidFill>
                    <a:schemeClr val="bg1"/>
                  </a:solidFill>
                </a:rPr>
                <a:t>03</a:t>
              </a:r>
            </a:p>
          </p:txBody>
        </p:sp>
      </p:grpSp>
      <p:sp>
        <p:nvSpPr>
          <p:cNvPr id="54" name="Text Placeholder 6">
            <a:extLst>
              <a:ext uri="{FF2B5EF4-FFF2-40B4-BE49-F238E27FC236}">
                <a16:creationId xmlns:a16="http://schemas.microsoft.com/office/drawing/2014/main" id="{E9BF9D71-92B7-8F44-B087-A2B5E137250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68137" y="3825466"/>
            <a:ext cx="2265362" cy="896938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 - learning outcomes</a:t>
            </a:r>
          </a:p>
        </p:txBody>
      </p:sp>
      <p:sp>
        <p:nvSpPr>
          <p:cNvPr id="55" name="Text Placeholder 6">
            <a:extLst>
              <a:ext uri="{FF2B5EF4-FFF2-40B4-BE49-F238E27FC236}">
                <a16:creationId xmlns:a16="http://schemas.microsoft.com/office/drawing/2014/main" id="{31DDC06D-C17D-F740-88A3-DFC765EEADC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375080" y="3825466"/>
            <a:ext cx="2265362" cy="896938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 - learning outcomes</a:t>
            </a:r>
          </a:p>
        </p:txBody>
      </p:sp>
      <p:sp>
        <p:nvSpPr>
          <p:cNvPr id="56" name="Text Placeholder 6">
            <a:extLst>
              <a:ext uri="{FF2B5EF4-FFF2-40B4-BE49-F238E27FC236}">
                <a16:creationId xmlns:a16="http://schemas.microsoft.com/office/drawing/2014/main" id="{9AB475DC-1DD7-7C46-8AB4-F3FDC42E0B3E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126745" y="3819178"/>
            <a:ext cx="2265362" cy="896938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 - learning outcomes</a:t>
            </a:r>
          </a:p>
        </p:txBody>
      </p:sp>
    </p:spTree>
    <p:extLst>
      <p:ext uri="{BB962C8B-B14F-4D97-AF65-F5344CB8AC3E}">
        <p14:creationId xmlns:p14="http://schemas.microsoft.com/office/powerpoint/2010/main" val="771214642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counter activity li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AA526E88-591A-5A48-9608-6CF55CA8A26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2463" y="1095802"/>
            <a:ext cx="369408" cy="369408"/>
          </a:xfrm>
          <a:prstGeom prst="rect">
            <a:avLst/>
          </a:prstGeom>
        </p:spPr>
      </p:pic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pt-PT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1"/>
            <a:ext cx="5296060" cy="650074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 – activity title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D56DBC01-C9EF-9648-B503-2BBEC17C47DB}"/>
              </a:ext>
            </a:extLst>
          </p:cNvPr>
          <p:cNvSpPr/>
          <p:nvPr userDrawn="1"/>
        </p:nvSpPr>
        <p:spPr>
          <a:xfrm>
            <a:off x="395288" y="1634593"/>
            <a:ext cx="6458430" cy="4305620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0746165B-FD5E-D142-B209-0F421515942D}"/>
              </a:ext>
            </a:extLst>
          </p:cNvPr>
          <p:cNvGrpSpPr/>
          <p:nvPr userDrawn="1"/>
        </p:nvGrpSpPr>
        <p:grpSpPr>
          <a:xfrm>
            <a:off x="395288" y="6073323"/>
            <a:ext cx="2079653" cy="283221"/>
            <a:chOff x="395288" y="6073323"/>
            <a:chExt cx="2079653" cy="283221"/>
          </a:xfrm>
        </p:grpSpPr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1A07B9E0-7E2D-E542-8AA9-D66E50376C42}"/>
                </a:ext>
              </a:extLst>
            </p:cNvPr>
            <p:cNvGrpSpPr/>
            <p:nvPr userDrawn="1"/>
          </p:nvGrpSpPr>
          <p:grpSpPr>
            <a:xfrm>
              <a:off x="395288" y="6073323"/>
              <a:ext cx="2079653" cy="283221"/>
              <a:chOff x="395288" y="6073323"/>
              <a:chExt cx="2079653" cy="283221"/>
            </a:xfrm>
          </p:grpSpPr>
          <p:grpSp>
            <p:nvGrpSpPr>
              <p:cNvPr id="27" name="Group 26">
                <a:extLst>
                  <a:ext uri="{FF2B5EF4-FFF2-40B4-BE49-F238E27FC236}">
                    <a16:creationId xmlns:a16="http://schemas.microsoft.com/office/drawing/2014/main" id="{E3154BD2-E823-AE40-8A78-1FB9A1E8DC56}"/>
                  </a:ext>
                </a:extLst>
              </p:cNvPr>
              <p:cNvGrpSpPr/>
              <p:nvPr userDrawn="1"/>
            </p:nvGrpSpPr>
            <p:grpSpPr>
              <a:xfrm>
                <a:off x="395288" y="6073323"/>
                <a:ext cx="2079653" cy="283221"/>
                <a:chOff x="2506068" y="6091812"/>
                <a:chExt cx="2079653" cy="283221"/>
              </a:xfrm>
              <a:solidFill>
                <a:srgbClr val="4EB7A0"/>
              </a:solidFill>
            </p:grpSpPr>
            <p:sp>
              <p:nvSpPr>
                <p:cNvPr id="29" name="Oval 28">
                  <a:extLst>
                    <a:ext uri="{FF2B5EF4-FFF2-40B4-BE49-F238E27FC236}">
                      <a16:creationId xmlns:a16="http://schemas.microsoft.com/office/drawing/2014/main" id="{C2E7A077-99F2-3F45-BA4A-9E2BF4963469}"/>
                    </a:ext>
                  </a:extLst>
                </p:cNvPr>
                <p:cNvSpPr/>
                <p:nvPr userDrawn="1"/>
              </p:nvSpPr>
              <p:spPr>
                <a:xfrm>
                  <a:off x="2506068" y="6091812"/>
                  <a:ext cx="283221" cy="283221"/>
                </a:xfrm>
                <a:prstGeom prst="ellipse">
                  <a:avLst/>
                </a:prstGeom>
                <a:solidFill>
                  <a:schemeClr val="accent1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25400" tIns="25400" rIns="25400" bIns="25400" numCol="1" rtlCol="0" anchor="ctr">
                  <a:noAutofit/>
                </a:bodyPr>
                <a:lstStyle/>
                <a:p>
                  <a:pPr algn="ctr" defTabSz="292100" rtl="0"/>
                  <a:endParaRPr lang="en-US" sz="11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endParaRPr>
                </a:p>
              </p:txBody>
            </p:sp>
            <p:sp>
              <p:nvSpPr>
                <p:cNvPr id="30" name="Oval 29">
                  <a:extLst>
                    <a:ext uri="{FF2B5EF4-FFF2-40B4-BE49-F238E27FC236}">
                      <a16:creationId xmlns:a16="http://schemas.microsoft.com/office/drawing/2014/main" id="{AA1850DF-4484-9842-B4AA-47277E070CE2}"/>
                    </a:ext>
                  </a:extLst>
                </p:cNvPr>
                <p:cNvSpPr/>
                <p:nvPr userDrawn="1"/>
              </p:nvSpPr>
              <p:spPr>
                <a:xfrm>
                  <a:off x="4302500" y="6091812"/>
                  <a:ext cx="283221" cy="283221"/>
                </a:xfrm>
                <a:prstGeom prst="ellipse">
                  <a:avLst/>
                </a:prstGeom>
                <a:solidFill>
                  <a:schemeClr val="accent1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25400" tIns="25400" rIns="25400" bIns="25400" numCol="1" rtlCol="0" anchor="ctr">
                  <a:noAutofit/>
                </a:bodyPr>
                <a:lstStyle/>
                <a:p>
                  <a:pPr algn="ctr" defTabSz="292100" rtl="0"/>
                  <a:endParaRPr lang="en-US" sz="11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endParaRPr>
                </a:p>
              </p:txBody>
            </p:sp>
          </p:grpSp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F0CAAFDE-C1C2-0F4E-A140-8DA2DBEDADF8}"/>
                  </a:ext>
                </a:extLst>
              </p:cNvPr>
              <p:cNvSpPr/>
              <p:nvPr userDrawn="1"/>
            </p:nvSpPr>
            <p:spPr>
              <a:xfrm>
                <a:off x="517891" y="6075641"/>
                <a:ext cx="1836891" cy="280903"/>
              </a:xfrm>
              <a:prstGeom prst="rect">
                <a:avLst/>
              </a:prstGeom>
              <a:solidFill>
                <a:schemeClr val="accent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25400" tIns="25400" rIns="25400" bIns="25400" numCol="1" rtlCol="0" anchor="ctr">
                <a:noAutofit/>
              </a:bodyPr>
              <a:lstStyle/>
              <a:p>
                <a:pPr algn="ctr" defTabSz="292100" rtl="0"/>
                <a:endParaRPr lang="en-US" sz="11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endParaRPr>
              </a:p>
            </p:txBody>
          </p:sp>
        </p:grp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AE89B730-CC01-F24D-AFF6-2AC3322A6300}"/>
                </a:ext>
              </a:extLst>
            </p:cNvPr>
            <p:cNvSpPr txBox="1"/>
            <p:nvPr userDrawn="1"/>
          </p:nvSpPr>
          <p:spPr>
            <a:xfrm>
              <a:off x="395288" y="6077229"/>
              <a:ext cx="2079653" cy="27699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t">
              <a:spAutoFit/>
            </a:bodyPr>
            <a:lstStyle/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pt-PT" sz="1200" b="1" i="0" u="none" strike="noStrike" cap="none" spc="300" normalizeH="0">
                  <a:ln>
                    <a:noFill/>
                  </a:ln>
                  <a:solidFill>
                    <a:schemeClr val="tx1"/>
                  </a:solidFill>
                  <a:effectLst/>
                  <a:uFillTx/>
                  <a:latin typeface="Century Gothic" panose="020B0502020202020204" pitchFamily="34" charset="0"/>
                  <a:ea typeface="+mj-ea"/>
                  <a:cs typeface="+mj-cs"/>
                  <a:sym typeface="Calibri"/>
                </a:rPr>
                <a:t>VIEW ACTIVITY</a:t>
              </a:r>
            </a:p>
          </p:txBody>
        </p:sp>
      </p:grpSp>
      <p:sp>
        <p:nvSpPr>
          <p:cNvPr id="32" name="Rectangle 31">
            <a:extLst>
              <a:ext uri="{FF2B5EF4-FFF2-40B4-BE49-F238E27FC236}">
                <a16:creationId xmlns:a16="http://schemas.microsoft.com/office/drawing/2014/main" id="{C0E8D520-8FC3-1543-AD2D-9201B53F2EAE}"/>
              </a:ext>
            </a:extLst>
          </p:cNvPr>
          <p:cNvSpPr/>
          <p:nvPr userDrawn="1"/>
        </p:nvSpPr>
        <p:spPr>
          <a:xfrm>
            <a:off x="533644" y="6288671"/>
            <a:ext cx="1802941" cy="66714"/>
          </a:xfrm>
          <a:prstGeom prst="rect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</p:spTree>
    <p:extLst>
      <p:ext uri="{BB962C8B-B14F-4D97-AF65-F5344CB8AC3E}">
        <p14:creationId xmlns:p14="http://schemas.microsoft.com/office/powerpoint/2010/main" val="1380251050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  <p15:guide id="14" orient="horz" pos="686" userDrawn="1">
          <p15:clr>
            <a:srgbClr val="FFFFFF"/>
          </p15:clr>
        </p15:guide>
      </p15:sldGuideLst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udent/activity sheets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137">
            <a:extLst>
              <a:ext uri="{FF2B5EF4-FFF2-40B4-BE49-F238E27FC236}">
                <a16:creationId xmlns:a16="http://schemas.microsoft.com/office/drawing/2014/main" id="{3AE447CC-AC9D-3D45-8A65-2B6BD6F16228}"/>
              </a:ext>
            </a:extLst>
          </p:cNvPr>
          <p:cNvSpPr>
            <a:spLocks noChangeAspect="1"/>
          </p:cNvSpPr>
          <p:nvPr userDrawn="1"/>
        </p:nvSpPr>
        <p:spPr>
          <a:xfrm>
            <a:off x="-1836000" y="-1460902"/>
            <a:ext cx="6488014" cy="6488014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22860" rIns="22860" rtlCol="0" anchor="ctr"/>
          <a:lstStyle/>
          <a:p>
            <a:pPr rtl="0"/>
            <a:endParaRPr sz="450" dirty="0"/>
          </a:p>
        </p:txBody>
      </p:sp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pt-PT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1000702"/>
            <a:ext cx="5296060" cy="943359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Student/activity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12CB7DDE-D470-2E4A-B1D5-7BDEF625B5A6}"/>
              </a:ext>
            </a:extLst>
          </p:cNvPr>
          <p:cNvSpPr>
            <a:spLocks noChangeAspect="1"/>
          </p:cNvSpPr>
          <p:nvPr userDrawn="1"/>
        </p:nvSpPr>
        <p:spPr>
          <a:xfrm>
            <a:off x="395289" y="1944061"/>
            <a:ext cx="3066870" cy="4337431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>
            <a:outerShdw blurRad="254000" dir="8460000" sx="105000" sy="105000" algn="ctr" rotWithShape="0">
              <a:srgbClr val="000000">
                <a:alpha val="0"/>
              </a:srgbClr>
            </a:outerShdw>
          </a:effectLst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0DCA50E-B617-0947-89AE-0A6F587BF583}"/>
              </a:ext>
            </a:extLst>
          </p:cNvPr>
          <p:cNvSpPr>
            <a:spLocks noChangeAspect="1"/>
          </p:cNvSpPr>
          <p:nvPr userDrawn="1"/>
        </p:nvSpPr>
        <p:spPr>
          <a:xfrm>
            <a:off x="3816433" y="1944061"/>
            <a:ext cx="3066870" cy="4337431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>
            <a:outerShdw blurRad="254000" dir="8460000" sx="105000" sy="105000" algn="ctr" rotWithShape="0">
              <a:srgbClr val="000000">
                <a:alpha val="0"/>
              </a:srgbClr>
            </a:outerShdw>
          </a:effectLst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</p:spTree>
    <p:extLst>
      <p:ext uri="{BB962C8B-B14F-4D97-AF65-F5344CB8AC3E}">
        <p14:creationId xmlns:p14="http://schemas.microsoft.com/office/powerpoint/2010/main" val="975797412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Standard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hape 210">
            <a:extLst>
              <a:ext uri="{FF2B5EF4-FFF2-40B4-BE49-F238E27FC236}">
                <a16:creationId xmlns:a16="http://schemas.microsoft.com/office/drawing/2014/main" id="{3DADD7AA-5163-B64F-8069-915E52548D8B}"/>
              </a:ext>
            </a:extLst>
          </p:cNvPr>
          <p:cNvSpPr/>
          <p:nvPr userDrawn="1"/>
        </p:nvSpPr>
        <p:spPr>
          <a:xfrm>
            <a:off x="-2462890" y="-2587279"/>
            <a:ext cx="8459929" cy="845992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80" h="21589" extrusionOk="0">
                <a:moveTo>
                  <a:pt x="9841" y="0"/>
                </a:moveTo>
                <a:cubicBezTo>
                  <a:pt x="7322" y="0"/>
                  <a:pt x="4803" y="1055"/>
                  <a:pt x="2882" y="3163"/>
                </a:cubicBezTo>
                <a:cubicBezTo>
                  <a:pt x="-961" y="7378"/>
                  <a:pt x="-961" y="14210"/>
                  <a:pt x="2882" y="18426"/>
                </a:cubicBezTo>
                <a:cubicBezTo>
                  <a:pt x="4817" y="20548"/>
                  <a:pt x="7357" y="21600"/>
                  <a:pt x="9893" y="21585"/>
                </a:cubicBezTo>
                <a:lnTo>
                  <a:pt x="9893" y="21589"/>
                </a:lnTo>
                <a:lnTo>
                  <a:pt x="19679" y="21589"/>
                </a:lnTo>
                <a:lnTo>
                  <a:pt x="16802" y="18419"/>
                </a:lnTo>
                <a:cubicBezTo>
                  <a:pt x="20639" y="14203"/>
                  <a:pt x="20637" y="7376"/>
                  <a:pt x="16796" y="3163"/>
                </a:cubicBezTo>
                <a:cubicBezTo>
                  <a:pt x="14875" y="1055"/>
                  <a:pt x="12359" y="0"/>
                  <a:pt x="9841" y="0"/>
                </a:cubicBezTo>
                <a:close/>
              </a:path>
            </a:pathLst>
          </a:cu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1100" dirty="0"/>
          </a:p>
        </p:txBody>
      </p:sp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pt-PT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1" name="Text Placeholder 16">
            <a:extLst>
              <a:ext uri="{FF2B5EF4-FFF2-40B4-BE49-F238E27FC236}">
                <a16:creationId xmlns:a16="http://schemas.microsoft.com/office/drawing/2014/main" id="{21FECE8D-0AC1-F842-96D6-5247CA0175BB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1"/>
            <a:ext cx="5296060" cy="650074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 title</a:t>
            </a:r>
          </a:p>
        </p:txBody>
      </p:sp>
      <p:sp>
        <p:nvSpPr>
          <p:cNvPr id="12" name="Text Placeholder 16">
            <a:extLst>
              <a:ext uri="{FF2B5EF4-FFF2-40B4-BE49-F238E27FC236}">
                <a16:creationId xmlns:a16="http://schemas.microsoft.com/office/drawing/2014/main" id="{27FCF3A7-5046-D948-882C-53D96DD40AE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64153" y="2421934"/>
            <a:ext cx="5296060" cy="650074"/>
          </a:xfrm>
        </p:spPr>
        <p:txBody>
          <a:bodyPr rtlCol="0"/>
          <a:lstStyle>
            <a:lvl1pPr marL="0" indent="0">
              <a:buFontTx/>
              <a:buNone/>
              <a:defRPr sz="24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</a:t>
            </a:r>
          </a:p>
        </p:txBody>
      </p:sp>
    </p:spTree>
    <p:extLst>
      <p:ext uri="{BB962C8B-B14F-4D97-AF65-F5344CB8AC3E}">
        <p14:creationId xmlns:p14="http://schemas.microsoft.com/office/powerpoint/2010/main" val="2552533529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redit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137">
            <a:extLst>
              <a:ext uri="{FF2B5EF4-FFF2-40B4-BE49-F238E27FC236}">
                <a16:creationId xmlns:a16="http://schemas.microsoft.com/office/drawing/2014/main" id="{3AE447CC-AC9D-3D45-8A65-2B6BD6F16228}"/>
              </a:ext>
            </a:extLst>
          </p:cNvPr>
          <p:cNvSpPr>
            <a:spLocks noChangeAspect="1"/>
          </p:cNvSpPr>
          <p:nvPr userDrawn="1"/>
        </p:nvSpPr>
        <p:spPr>
          <a:xfrm>
            <a:off x="-1836000" y="-1473841"/>
            <a:ext cx="6488014" cy="6488014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22860" rIns="22860" rtlCol="0" anchor="ctr"/>
          <a:lstStyle/>
          <a:p>
            <a:pPr rtl="0"/>
            <a:endParaRPr sz="450" dirty="0"/>
          </a:p>
        </p:txBody>
      </p:sp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pt-PT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FC0BE9DA-46D1-6F40-A5AF-8DDB397B75FC}"/>
              </a:ext>
            </a:extLst>
          </p:cNvPr>
          <p:cNvSpPr txBox="1"/>
          <p:nvPr userDrawn="1"/>
        </p:nvSpPr>
        <p:spPr>
          <a:xfrm>
            <a:off x="363538" y="1172036"/>
            <a:ext cx="5114911" cy="61555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pt-PT" sz="3400" b="1" i="0" u="none" strike="noStrike" cap="none" spc="0" normalizeH="0">
                <a:ln>
                  <a:noFill/>
                </a:ln>
                <a:solidFill>
                  <a:srgbClr val="25233F"/>
                </a:solidFill>
                <a:effectLst/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rPr>
              <a:t>Image credits</a:t>
            </a:r>
          </a:p>
        </p:txBody>
      </p:sp>
    </p:spTree>
    <p:extLst>
      <p:ext uri="{BB962C8B-B14F-4D97-AF65-F5344CB8AC3E}">
        <p14:creationId xmlns:p14="http://schemas.microsoft.com/office/powerpoint/2010/main" val="148997622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799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91481209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799">
          <p15:clr>
            <a:srgbClr val="FFFFFF"/>
          </p15:clr>
        </p15:guide>
        <p15:guide id="11" pos="2880">
          <p15:clr>
            <a:srgbClr val="FFFFFF"/>
          </p15:clr>
        </p15:guide>
        <p15:guide id="12" pos="1565">
          <p15:clr>
            <a:srgbClr val="FFFFFF"/>
          </p15:clr>
        </p15:guide>
        <p15:guide id="13" pos="4195">
          <p15:clr>
            <a:srgbClr val="FFFFFF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arning Outcomes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137">
            <a:extLst>
              <a:ext uri="{FF2B5EF4-FFF2-40B4-BE49-F238E27FC236}">
                <a16:creationId xmlns:a16="http://schemas.microsoft.com/office/drawing/2014/main" id="{3AE447CC-AC9D-3D45-8A65-2B6BD6F16228}"/>
              </a:ext>
            </a:extLst>
          </p:cNvPr>
          <p:cNvSpPr>
            <a:spLocks noChangeAspect="1"/>
          </p:cNvSpPr>
          <p:nvPr userDrawn="1"/>
        </p:nvSpPr>
        <p:spPr>
          <a:xfrm>
            <a:off x="-1840888" y="-1528792"/>
            <a:ext cx="6488014" cy="6488014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22860" rIns="22860" rtlCol="0" anchor="ctr"/>
          <a:lstStyle/>
          <a:p>
            <a:pPr rtl="0"/>
            <a:endParaRPr sz="450" dirty="0"/>
          </a:p>
        </p:txBody>
      </p:sp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pt-PT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11B462A-E057-0C4F-8169-A69EB10E7AB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49946" y="1026912"/>
            <a:ext cx="2801937" cy="359903"/>
          </a:xfrm>
        </p:spPr>
        <p:txBody>
          <a:bodyPr rtlCol="0"/>
          <a:lstStyle>
            <a:lvl1pPr marL="0" indent="0">
              <a:buNone/>
              <a:defRPr sz="20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 - Main Enquiry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9CE1321D-AFC7-6849-BEE7-BE17FEA621F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49946" y="1276845"/>
            <a:ext cx="4086028" cy="1285277"/>
          </a:xfrm>
        </p:spPr>
        <p:txBody>
          <a:bodyPr rtlCol="0"/>
          <a:lstStyle>
            <a:lvl1pPr marL="0" indent="0"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 – title</a:t>
            </a:r>
          </a:p>
        </p:txBody>
      </p:sp>
      <p:grpSp>
        <p:nvGrpSpPr>
          <p:cNvPr id="54" name="Group 166" descr="Gruppieren 2">
            <a:extLst>
              <a:ext uri="{FF2B5EF4-FFF2-40B4-BE49-F238E27FC236}">
                <a16:creationId xmlns:a16="http://schemas.microsoft.com/office/drawing/2014/main" id="{7927F03D-B990-A945-BF4E-1600F83F2273}"/>
              </a:ext>
            </a:extLst>
          </p:cNvPr>
          <p:cNvGrpSpPr/>
          <p:nvPr userDrawn="1"/>
        </p:nvGrpSpPr>
        <p:grpSpPr>
          <a:xfrm>
            <a:off x="3106169" y="2577150"/>
            <a:ext cx="1501076" cy="1539185"/>
            <a:chOff x="939242" y="252757"/>
            <a:chExt cx="3002151" cy="3078367"/>
          </a:xfrm>
        </p:grpSpPr>
        <p:sp>
          <p:nvSpPr>
            <p:cNvPr id="55" name="Shape 163" descr="Bogen 22">
              <a:extLst>
                <a:ext uri="{FF2B5EF4-FFF2-40B4-BE49-F238E27FC236}">
                  <a16:creationId xmlns:a16="http://schemas.microsoft.com/office/drawing/2014/main" id="{9CB09473-233C-9B46-B806-0C0C4139383B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defRPr sz="1300"/>
              </a:pPr>
              <a:endParaRPr sz="650" dirty="0"/>
            </a:p>
          </p:txBody>
        </p:sp>
        <p:sp>
          <p:nvSpPr>
            <p:cNvPr id="57" name="Shape 165" descr="Textfeld 25">
              <a:extLst>
                <a:ext uri="{FF2B5EF4-FFF2-40B4-BE49-F238E27FC236}">
                  <a16:creationId xmlns:a16="http://schemas.microsoft.com/office/drawing/2014/main" id="{28C66F6B-1EC1-4143-8548-F21F45A19058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22860" tIns="22860" rIns="22860" bIns="22860" numCol="1" rtlCol="0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pt-PT" sz="1300">
                  <a:solidFill>
                    <a:schemeClr val="bg1"/>
                  </a:solidFill>
                </a:rPr>
                <a:t>02</a:t>
              </a:r>
            </a:p>
          </p:txBody>
        </p:sp>
      </p:grpSp>
      <p:grpSp>
        <p:nvGrpSpPr>
          <p:cNvPr id="58" name="Group 170" descr="Gruppieren 2">
            <a:extLst>
              <a:ext uri="{FF2B5EF4-FFF2-40B4-BE49-F238E27FC236}">
                <a16:creationId xmlns:a16="http://schemas.microsoft.com/office/drawing/2014/main" id="{A3546537-95AC-3B4F-AAC9-14414225CEE7}"/>
              </a:ext>
            </a:extLst>
          </p:cNvPr>
          <p:cNvGrpSpPr/>
          <p:nvPr userDrawn="1"/>
        </p:nvGrpSpPr>
        <p:grpSpPr>
          <a:xfrm>
            <a:off x="5849886" y="2517707"/>
            <a:ext cx="1501076" cy="1539185"/>
            <a:chOff x="939242" y="252757"/>
            <a:chExt cx="3002151" cy="3078367"/>
          </a:xfrm>
        </p:grpSpPr>
        <p:sp>
          <p:nvSpPr>
            <p:cNvPr id="59" name="Shape 167" descr="Bogen 22">
              <a:extLst>
                <a:ext uri="{FF2B5EF4-FFF2-40B4-BE49-F238E27FC236}">
                  <a16:creationId xmlns:a16="http://schemas.microsoft.com/office/drawing/2014/main" id="{AC853973-87C9-344A-98BB-0BF93DB3F4D8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defRPr sz="1300"/>
              </a:pPr>
              <a:endParaRPr sz="650" dirty="0"/>
            </a:p>
          </p:txBody>
        </p:sp>
        <p:sp>
          <p:nvSpPr>
            <p:cNvPr id="61" name="Shape 169" descr="Textfeld 25">
              <a:extLst>
                <a:ext uri="{FF2B5EF4-FFF2-40B4-BE49-F238E27FC236}">
                  <a16:creationId xmlns:a16="http://schemas.microsoft.com/office/drawing/2014/main" id="{D3D3B237-935B-FB48-8DA3-A6F8B7293586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22860" tIns="22860" rIns="22860" bIns="22860" numCol="1" rtlCol="0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pt-PT" sz="1300">
                  <a:solidFill>
                    <a:schemeClr val="bg1"/>
                  </a:solidFill>
                </a:rPr>
                <a:t>03</a:t>
              </a:r>
            </a:p>
          </p:txBody>
        </p:sp>
      </p:grpSp>
      <p:grpSp>
        <p:nvGrpSpPr>
          <p:cNvPr id="62" name="Group 174" descr="Gruppieren 2">
            <a:extLst>
              <a:ext uri="{FF2B5EF4-FFF2-40B4-BE49-F238E27FC236}">
                <a16:creationId xmlns:a16="http://schemas.microsoft.com/office/drawing/2014/main" id="{F856CCB6-EBEB-B04C-A44B-2D772A558AB0}"/>
              </a:ext>
            </a:extLst>
          </p:cNvPr>
          <p:cNvGrpSpPr/>
          <p:nvPr userDrawn="1"/>
        </p:nvGrpSpPr>
        <p:grpSpPr>
          <a:xfrm>
            <a:off x="422738" y="4562714"/>
            <a:ext cx="1501076" cy="1539185"/>
            <a:chOff x="939242" y="252757"/>
            <a:chExt cx="3002151" cy="3078367"/>
          </a:xfrm>
        </p:grpSpPr>
        <p:sp>
          <p:nvSpPr>
            <p:cNvPr id="63" name="Shape 171" descr="Bogen 22">
              <a:extLst>
                <a:ext uri="{FF2B5EF4-FFF2-40B4-BE49-F238E27FC236}">
                  <a16:creationId xmlns:a16="http://schemas.microsoft.com/office/drawing/2014/main" id="{FE329192-0C3C-C24B-A051-289BF2F221CF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defRPr sz="100"/>
              </a:pPr>
              <a:endParaRPr sz="100" dirty="0"/>
            </a:p>
          </p:txBody>
        </p:sp>
        <p:sp>
          <p:nvSpPr>
            <p:cNvPr id="65" name="Shape 173" descr="Textfeld 25">
              <a:extLst>
                <a:ext uri="{FF2B5EF4-FFF2-40B4-BE49-F238E27FC236}">
                  <a16:creationId xmlns:a16="http://schemas.microsoft.com/office/drawing/2014/main" id="{2D4D065E-01D0-BF46-B29B-DEF6FB33FD6E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22860" tIns="22860" rIns="22860" bIns="22860" numCol="1" rtlCol="0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pt-PT" sz="1300">
                  <a:solidFill>
                    <a:schemeClr val="bg1"/>
                  </a:solidFill>
                </a:rPr>
                <a:t>04</a:t>
              </a:r>
            </a:p>
          </p:txBody>
        </p:sp>
      </p:grpSp>
      <p:grpSp>
        <p:nvGrpSpPr>
          <p:cNvPr id="66" name="Group 178" descr="Gruppieren 2">
            <a:extLst>
              <a:ext uri="{FF2B5EF4-FFF2-40B4-BE49-F238E27FC236}">
                <a16:creationId xmlns:a16="http://schemas.microsoft.com/office/drawing/2014/main" id="{821905F2-8063-184A-BB2F-3975AA45F68A}"/>
              </a:ext>
            </a:extLst>
          </p:cNvPr>
          <p:cNvGrpSpPr/>
          <p:nvPr userDrawn="1"/>
        </p:nvGrpSpPr>
        <p:grpSpPr>
          <a:xfrm>
            <a:off x="3095199" y="4614625"/>
            <a:ext cx="1501076" cy="1539185"/>
            <a:chOff x="939242" y="252757"/>
            <a:chExt cx="3002151" cy="3078367"/>
          </a:xfrm>
        </p:grpSpPr>
        <p:sp>
          <p:nvSpPr>
            <p:cNvPr id="67" name="Shape 175" descr="Bogen 22">
              <a:extLst>
                <a:ext uri="{FF2B5EF4-FFF2-40B4-BE49-F238E27FC236}">
                  <a16:creationId xmlns:a16="http://schemas.microsoft.com/office/drawing/2014/main" id="{CC99759B-160F-E94E-ADD8-B47AC542EA6D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defRPr sz="1300"/>
              </a:pPr>
              <a:endParaRPr sz="650" dirty="0"/>
            </a:p>
          </p:txBody>
        </p:sp>
        <p:sp>
          <p:nvSpPr>
            <p:cNvPr id="69" name="Shape 177" descr="Textfeld 25">
              <a:extLst>
                <a:ext uri="{FF2B5EF4-FFF2-40B4-BE49-F238E27FC236}">
                  <a16:creationId xmlns:a16="http://schemas.microsoft.com/office/drawing/2014/main" id="{3AF17078-ABC4-B342-88E0-CCBAD96C3982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22860" tIns="22860" rIns="22860" bIns="22860" numCol="1" rtlCol="0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pt-PT" sz="1300">
                  <a:solidFill>
                    <a:schemeClr val="bg1"/>
                  </a:solidFill>
                </a:rPr>
                <a:t>05</a:t>
              </a:r>
            </a:p>
          </p:txBody>
        </p:sp>
      </p:grpSp>
      <p:sp>
        <p:nvSpPr>
          <p:cNvPr id="78" name="Text Placeholder 77">
            <a:extLst>
              <a:ext uri="{FF2B5EF4-FFF2-40B4-BE49-F238E27FC236}">
                <a16:creationId xmlns:a16="http://schemas.microsoft.com/office/drawing/2014/main" id="{DE15FC4E-8282-9E49-8171-0166CA9DBED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45810" y="2820462"/>
            <a:ext cx="2278653" cy="1053385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2pPr>
            <a:lvl3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3pPr>
            <a:lvl4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4pPr>
            <a:lvl5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5pPr>
          </a:lstStyle>
          <a:p>
            <a:pPr lvl="0" rtl="0"/>
            <a:r>
              <a:rPr lang="pt-PT"/>
              <a:t>Insert - learning outcomes</a:t>
            </a:r>
          </a:p>
        </p:txBody>
      </p:sp>
      <p:grpSp>
        <p:nvGrpSpPr>
          <p:cNvPr id="79" name="Group 162" descr="Gruppieren 2">
            <a:extLst>
              <a:ext uri="{FF2B5EF4-FFF2-40B4-BE49-F238E27FC236}">
                <a16:creationId xmlns:a16="http://schemas.microsoft.com/office/drawing/2014/main" id="{243A3D33-158A-D64C-8B81-2D187BB55288}"/>
              </a:ext>
            </a:extLst>
          </p:cNvPr>
          <p:cNvGrpSpPr/>
          <p:nvPr userDrawn="1"/>
        </p:nvGrpSpPr>
        <p:grpSpPr>
          <a:xfrm>
            <a:off x="351906" y="2566794"/>
            <a:ext cx="1501076" cy="1539185"/>
            <a:chOff x="939242" y="252757"/>
            <a:chExt cx="3002151" cy="3078367"/>
          </a:xfrm>
        </p:grpSpPr>
        <p:sp>
          <p:nvSpPr>
            <p:cNvPr id="80" name="Shape 159" descr="Bogen 22">
              <a:extLst>
                <a:ext uri="{FF2B5EF4-FFF2-40B4-BE49-F238E27FC236}">
                  <a16:creationId xmlns:a16="http://schemas.microsoft.com/office/drawing/2014/main" id="{21C03BAE-F420-E047-9432-AC79FA0D3F42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defRPr sz="100"/>
              </a:pPr>
              <a:endParaRPr sz="100" dirty="0"/>
            </a:p>
          </p:txBody>
        </p:sp>
        <p:sp>
          <p:nvSpPr>
            <p:cNvPr id="81" name="Shape 161" descr="Textfeld 25">
              <a:extLst>
                <a:ext uri="{FF2B5EF4-FFF2-40B4-BE49-F238E27FC236}">
                  <a16:creationId xmlns:a16="http://schemas.microsoft.com/office/drawing/2014/main" id="{85F1C650-2247-DE4B-B53B-524CF3CA673E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22860" tIns="22860" rIns="22860" bIns="22860" numCol="1" rtlCol="0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pt-PT" sz="1300">
                  <a:solidFill>
                    <a:schemeClr val="bg1"/>
                  </a:solidFill>
                </a:rPr>
                <a:t>01</a:t>
              </a:r>
            </a:p>
          </p:txBody>
        </p:sp>
      </p:grpSp>
      <p:sp>
        <p:nvSpPr>
          <p:cNvPr id="83" name="Text Placeholder 77">
            <a:extLst>
              <a:ext uri="{FF2B5EF4-FFF2-40B4-BE49-F238E27FC236}">
                <a16:creationId xmlns:a16="http://schemas.microsoft.com/office/drawing/2014/main" id="{6B97205C-BFD1-6242-9274-825F963EC10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467919" y="2816324"/>
            <a:ext cx="2278653" cy="1053385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2pPr>
            <a:lvl3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3pPr>
            <a:lvl4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4pPr>
            <a:lvl5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5pPr>
          </a:lstStyle>
          <a:p>
            <a:pPr lvl="0" rtl="0"/>
            <a:r>
              <a:rPr lang="pt-PT"/>
              <a:t>Insert - learning outcomes</a:t>
            </a:r>
          </a:p>
        </p:txBody>
      </p:sp>
      <p:sp>
        <p:nvSpPr>
          <p:cNvPr id="84" name="Text Placeholder 77">
            <a:extLst>
              <a:ext uri="{FF2B5EF4-FFF2-40B4-BE49-F238E27FC236}">
                <a16:creationId xmlns:a16="http://schemas.microsoft.com/office/drawing/2014/main" id="{621D2D71-8A09-5C48-B5CB-DEAE23D26E22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48615" y="4861331"/>
            <a:ext cx="2278653" cy="1053385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2pPr>
            <a:lvl3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3pPr>
            <a:lvl4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4pPr>
            <a:lvl5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5pPr>
          </a:lstStyle>
          <a:p>
            <a:pPr lvl="0" rtl="0"/>
            <a:r>
              <a:rPr lang="pt-PT"/>
              <a:t>Insert - learning outcomes</a:t>
            </a:r>
          </a:p>
        </p:txBody>
      </p:sp>
      <p:sp>
        <p:nvSpPr>
          <p:cNvPr id="85" name="Text Placeholder 77">
            <a:extLst>
              <a:ext uri="{FF2B5EF4-FFF2-40B4-BE49-F238E27FC236}">
                <a16:creationId xmlns:a16="http://schemas.microsoft.com/office/drawing/2014/main" id="{7264281C-9317-164E-92FC-CB2D2D7EDFC0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455297" y="4861330"/>
            <a:ext cx="2278653" cy="1053385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2pPr>
            <a:lvl3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3pPr>
            <a:lvl4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4pPr>
            <a:lvl5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5pPr>
          </a:lstStyle>
          <a:p>
            <a:pPr lvl="0" rtl="0"/>
            <a:r>
              <a:rPr lang="pt-PT"/>
              <a:t>Insert - learning outcomes</a:t>
            </a:r>
          </a:p>
        </p:txBody>
      </p:sp>
      <p:sp>
        <p:nvSpPr>
          <p:cNvPr id="86" name="Text Placeholder 77">
            <a:extLst>
              <a:ext uri="{FF2B5EF4-FFF2-40B4-BE49-F238E27FC236}">
                <a16:creationId xmlns:a16="http://schemas.microsoft.com/office/drawing/2014/main" id="{5038E63C-59E0-A243-81CE-B8AD04D28CE2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159733" y="4861329"/>
            <a:ext cx="2278653" cy="1053385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2pPr>
            <a:lvl3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3pPr>
            <a:lvl4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4pPr>
            <a:lvl5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5pPr>
          </a:lstStyle>
          <a:p>
            <a:pPr lvl="0" rtl="0"/>
            <a:r>
              <a:rPr lang="pt-PT"/>
              <a:t>Insert - learning outcomes</a:t>
            </a:r>
          </a:p>
        </p:txBody>
      </p:sp>
      <p:sp>
        <p:nvSpPr>
          <p:cNvPr id="87" name="Text Placeholder 77">
            <a:extLst>
              <a:ext uri="{FF2B5EF4-FFF2-40B4-BE49-F238E27FC236}">
                <a16:creationId xmlns:a16="http://schemas.microsoft.com/office/drawing/2014/main" id="{295AD10F-D7CC-FF41-B381-AE628F8D15CA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163739" y="2820461"/>
            <a:ext cx="2278653" cy="1053385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2pPr>
            <a:lvl3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3pPr>
            <a:lvl4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4pPr>
            <a:lvl5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5pPr>
          </a:lstStyle>
          <a:p>
            <a:pPr lvl="0" rtl="0"/>
            <a:r>
              <a:rPr lang="pt-PT"/>
              <a:t>Insert - learning outcomes</a:t>
            </a:r>
          </a:p>
        </p:txBody>
      </p:sp>
      <p:sp>
        <p:nvSpPr>
          <p:cNvPr id="88" name="Text Placeholder 12">
            <a:extLst>
              <a:ext uri="{FF2B5EF4-FFF2-40B4-BE49-F238E27FC236}">
                <a16:creationId xmlns:a16="http://schemas.microsoft.com/office/drawing/2014/main" id="{29E6576E-E7CC-9041-93C6-476A8EDA5EB1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572000" y="1274915"/>
            <a:ext cx="4080793" cy="1287207"/>
          </a:xfrm>
        </p:spPr>
        <p:txBody>
          <a:bodyPr rtlCol="0"/>
          <a:lstStyle>
            <a:lvl1pPr marL="0" indent="0"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 - title</a:t>
            </a:r>
          </a:p>
        </p:txBody>
      </p:sp>
    </p:spTree>
    <p:extLst>
      <p:ext uri="{BB962C8B-B14F-4D97-AF65-F5344CB8AC3E}">
        <p14:creationId xmlns:p14="http://schemas.microsoft.com/office/powerpoint/2010/main" val="47915443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arning objectives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pt-PT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606D3A9E-396E-8844-92FE-17440105DCD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64153" y="2149371"/>
            <a:ext cx="8286848" cy="2281237"/>
          </a:xfrm>
        </p:spPr>
        <p:txBody>
          <a:bodyPr rtlCol="0"/>
          <a:lstStyle>
            <a:lvl1pPr marL="342900" indent="-342900">
              <a:lnSpc>
                <a:spcPct val="120000"/>
              </a:lnSpc>
              <a:buFont typeface="+mj-lt"/>
              <a:buAutoNum type="arabicPeriod"/>
              <a:defRPr sz="2000" b="0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</a:lstStyle>
          <a:p>
            <a:pPr lvl="0" rtl="0"/>
            <a:r>
              <a:rPr lang="pt-PT"/>
              <a:t>Todays learning, point number 1</a:t>
            </a:r>
          </a:p>
          <a:p>
            <a:pPr lvl="0" rtl="0"/>
            <a:r>
              <a:rPr lang="pt-PT"/>
              <a:t>Todays learning, point number 2</a:t>
            </a:r>
          </a:p>
          <a:p>
            <a:pPr lvl="0" rtl="0"/>
            <a:r>
              <a:rPr lang="pt-PT"/>
              <a:t>Todays learning, point number 3</a:t>
            </a:r>
          </a:p>
          <a:p>
            <a:pPr lvl="0" rtl="0"/>
            <a:r>
              <a:rPr lang="pt-PT"/>
              <a:t>Todays learning, point number 4</a:t>
            </a:r>
          </a:p>
          <a:p>
            <a:pPr lvl="0" rtl="0"/>
            <a:r>
              <a:rPr lang="pt-PT"/>
              <a:t>Todays learning, point number 5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8B6831A-8E28-9B47-8661-BD7402B4E20A}"/>
              </a:ext>
            </a:extLst>
          </p:cNvPr>
          <p:cNvSpPr txBox="1"/>
          <p:nvPr userDrawn="1"/>
        </p:nvSpPr>
        <p:spPr>
          <a:xfrm>
            <a:off x="329783" y="934433"/>
            <a:ext cx="5299023" cy="61555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pt-PT" sz="3400" b="1" i="0" u="none" strike="noStrike" cap="none" spc="0" normalizeH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rPr>
              <a:t>Learning objectives</a:t>
            </a:r>
          </a:p>
        </p:txBody>
      </p:sp>
    </p:spTree>
    <p:extLst>
      <p:ext uri="{BB962C8B-B14F-4D97-AF65-F5344CB8AC3E}">
        <p14:creationId xmlns:p14="http://schemas.microsoft.com/office/powerpoint/2010/main" val="2373093239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sson brief 1">
    <p:bg>
      <p:bgPr>
        <a:solidFill>
          <a:srgbClr val="09193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/>
          <p:nvPr/>
        </p:nvSpPr>
        <p:spPr>
          <a:xfrm flipV="1">
            <a:off x="395289" y="873125"/>
            <a:ext cx="8360046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074F560-9965-FD44-8392-56ACD2F813E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506" y="360916"/>
            <a:ext cx="1108359" cy="381966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98600020-B932-844C-830C-6D548E8C8C3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15" name="Title 14">
            <a:extLst>
              <a:ext uri="{FF2B5EF4-FFF2-40B4-BE49-F238E27FC236}">
                <a16:creationId xmlns:a16="http://schemas.microsoft.com/office/drawing/2014/main" id="{F045F05D-9884-E742-8B6C-7E2A4C3029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38820"/>
            <a:ext cx="3708400" cy="241880"/>
          </a:xfrm>
        </p:spPr>
        <p:txBody>
          <a:bodyPr rtlCol="0"/>
          <a:lstStyle>
            <a:lvl1pPr algn="r">
              <a:defRPr sz="1000" b="1" i="0">
                <a:solidFill>
                  <a:srgbClr val="FFFFF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pt-PT"/>
              <a:t>Click to edit Master title style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E9C08E28-4FBA-A447-BB6A-0B434A31EC4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572000" y="1823659"/>
            <a:ext cx="4183063" cy="3613150"/>
          </a:xfrm>
        </p:spPr>
        <p:txBody>
          <a:bodyPr rtlCol="0"/>
          <a:lstStyle>
            <a:lvl1pPr marL="0" indent="0">
              <a:lnSpc>
                <a:spcPct val="120000"/>
              </a:lnSpc>
              <a:buNone/>
              <a:defRPr sz="2000" b="0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 - body</a:t>
            </a:r>
          </a:p>
        </p:txBody>
      </p:sp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6735A2E2-D566-E842-BAF4-702880C789B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420409" y="5156433"/>
            <a:ext cx="2138363" cy="303212"/>
          </a:xfrm>
        </p:spPr>
        <p:txBody>
          <a:bodyPr rtlCol="0"/>
          <a:lstStyle>
            <a:lvl1pPr marL="0" indent="0" algn="ctr">
              <a:buNone/>
              <a:defRPr sz="2000" b="1" i="0">
                <a:solidFill>
                  <a:schemeClr val="accent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 - text</a:t>
            </a:r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5395F891-9C10-974B-B620-09FB3ED1C352}"/>
              </a:ext>
            </a:extLst>
          </p:cNvPr>
          <p:cNvSpPr/>
          <p:nvPr userDrawn="1"/>
        </p:nvSpPr>
        <p:spPr>
          <a:xfrm>
            <a:off x="876784" y="1823659"/>
            <a:ext cx="3234800" cy="3234800"/>
          </a:xfrm>
          <a:prstGeom prst="ellipse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1" name="Text Placeholder 16">
            <a:extLst>
              <a:ext uri="{FF2B5EF4-FFF2-40B4-BE49-F238E27FC236}">
                <a16:creationId xmlns:a16="http://schemas.microsoft.com/office/drawing/2014/main" id="{72E5193C-2054-1F4C-A085-EC574A6B1F2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84518"/>
            <a:ext cx="7426832" cy="708897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 - title</a:t>
            </a:r>
          </a:p>
        </p:txBody>
      </p:sp>
    </p:spTree>
    <p:extLst>
      <p:ext uri="{BB962C8B-B14F-4D97-AF65-F5344CB8AC3E}">
        <p14:creationId xmlns:p14="http://schemas.microsoft.com/office/powerpoint/2010/main" val="3539582803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3" pos="249">
          <p15:clr>
            <a:srgbClr val="FFFFFF"/>
          </p15:clr>
        </p15:guide>
        <p15:guide id="4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9" orient="horz" pos="686" userDrawn="1">
          <p15:clr>
            <a:srgbClr val="FFFFFF"/>
          </p15:clr>
        </p15:guide>
        <p15:guide id="10" pos="2880">
          <p15:clr>
            <a:srgbClr val="FFFFFF"/>
          </p15:clr>
        </p15:guide>
        <p15:guide id="11" pos="1565">
          <p15:clr>
            <a:srgbClr val="FFFFFF"/>
          </p15:clr>
        </p15:guide>
        <p15:guide id="12" pos="4195">
          <p15:clr>
            <a:srgbClr val="FFFFFF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37">
            <a:extLst>
              <a:ext uri="{FF2B5EF4-FFF2-40B4-BE49-F238E27FC236}">
                <a16:creationId xmlns:a16="http://schemas.microsoft.com/office/drawing/2014/main" id="{32AC3A96-9A16-2444-A037-922EE73E7E3C}"/>
              </a:ext>
            </a:extLst>
          </p:cNvPr>
          <p:cNvSpPr>
            <a:spLocks noChangeAspect="1"/>
          </p:cNvSpPr>
          <p:nvPr userDrawn="1"/>
        </p:nvSpPr>
        <p:spPr>
          <a:xfrm>
            <a:off x="-1840888" y="-1528792"/>
            <a:ext cx="6488014" cy="6488014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22860" rIns="22860" rtlCol="0" anchor="ctr"/>
          <a:lstStyle/>
          <a:p>
            <a:pPr rtl="0"/>
            <a:endParaRPr sz="450" dirty="0"/>
          </a:p>
        </p:txBody>
      </p:sp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pt-PT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0"/>
            <a:ext cx="5296060" cy="1102949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 - title</a:t>
            </a:r>
          </a:p>
        </p:txBody>
      </p:sp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EEB0831D-7D6E-2048-9162-3026DB2527CA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63538" y="2149372"/>
            <a:ext cx="6224587" cy="2281236"/>
          </a:xfrm>
        </p:spPr>
        <p:txBody>
          <a:bodyPr rtlCol="0"/>
          <a:lstStyle>
            <a:lvl1pPr marL="0" indent="0">
              <a:lnSpc>
                <a:spcPct val="120000"/>
              </a:lnSpc>
              <a:buNone/>
              <a:defRPr sz="2000" b="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</a:lstStyle>
          <a:p>
            <a:pPr lvl="0" rtl="0"/>
            <a:r>
              <a:rPr lang="pt-PT"/>
              <a:t>Insert - body</a:t>
            </a:r>
          </a:p>
        </p:txBody>
      </p:sp>
    </p:spTree>
    <p:extLst>
      <p:ext uri="{BB962C8B-B14F-4D97-AF65-F5344CB8AC3E}">
        <p14:creationId xmlns:p14="http://schemas.microsoft.com/office/powerpoint/2010/main" val="1341297209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 userDrawn="1">
          <p15:clr>
            <a:srgbClr val="FFFFFF"/>
          </p15:clr>
        </p15:guide>
        <p15:guide id="3" pos="5511" userDrawn="1">
          <p15:clr>
            <a:srgbClr val="FFFFFF"/>
          </p15:clr>
        </p15:guide>
        <p15:guide id="7" orient="horz" pos="4201" userDrawn="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 userDrawn="1">
          <p15:clr>
            <a:srgbClr val="FFFFFF"/>
          </p15:clr>
        </p15:guide>
        <p15:guide id="12" pos="4150" userDrawn="1">
          <p15:clr>
            <a:srgbClr val="FFFFFF"/>
          </p15:clr>
        </p15:guide>
        <p15:guide id="13" pos="1565" userDrawn="1">
          <p15:clr>
            <a:srgbClr val="FFFFFF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pt-PT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9" name="Text Placeholder 16">
            <a:extLst>
              <a:ext uri="{FF2B5EF4-FFF2-40B4-BE49-F238E27FC236}">
                <a16:creationId xmlns:a16="http://schemas.microsoft.com/office/drawing/2014/main" id="{B09F33C7-154F-8743-88DD-6BDF2127E64E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0"/>
            <a:ext cx="5296060" cy="1102949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 - title</a:t>
            </a:r>
          </a:p>
        </p:txBody>
      </p:sp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0D212C93-0601-3140-929D-DC384C3C257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63538" y="2149372"/>
            <a:ext cx="6224587" cy="2281236"/>
          </a:xfrm>
        </p:spPr>
        <p:txBody>
          <a:bodyPr rtlCol="0"/>
          <a:lstStyle>
            <a:lvl1pPr marL="0" indent="0">
              <a:lnSpc>
                <a:spcPct val="120000"/>
              </a:lnSpc>
              <a:buNone/>
              <a:defRPr sz="2000" b="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</a:lstStyle>
          <a:p>
            <a:pPr lvl="0" rtl="0"/>
            <a:r>
              <a:rPr lang="pt-PT"/>
              <a:t>Insert - body</a:t>
            </a:r>
          </a:p>
        </p:txBody>
      </p:sp>
    </p:spTree>
    <p:extLst>
      <p:ext uri="{BB962C8B-B14F-4D97-AF65-F5344CB8AC3E}">
        <p14:creationId xmlns:p14="http://schemas.microsoft.com/office/powerpoint/2010/main" val="230450756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Standard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pt-PT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5190561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 page 3">
    <p:bg>
      <p:bgPr>
        <a:solidFill>
          <a:srgbClr val="09193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/>
          <p:nvPr/>
        </p:nvSpPr>
        <p:spPr>
          <a:xfrm flipV="1">
            <a:off x="395289" y="873125"/>
            <a:ext cx="8360046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074F560-9965-FD44-8392-56ACD2F813E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506" y="360916"/>
            <a:ext cx="1108359" cy="381966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98600020-B932-844C-830C-6D548E8C8C3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15" name="Title 14">
            <a:extLst>
              <a:ext uri="{FF2B5EF4-FFF2-40B4-BE49-F238E27FC236}">
                <a16:creationId xmlns:a16="http://schemas.microsoft.com/office/drawing/2014/main" id="{F045F05D-9884-E742-8B6C-7E2A4C3029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38820"/>
            <a:ext cx="3708400" cy="241880"/>
          </a:xfrm>
        </p:spPr>
        <p:txBody>
          <a:bodyPr rtlCol="0"/>
          <a:lstStyle>
            <a:lvl1pPr algn="r">
              <a:defRPr sz="1000" b="1" i="0">
                <a:solidFill>
                  <a:srgbClr val="FFFFF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pt-PT"/>
              <a:t>Click to edit Master title style</a:t>
            </a:r>
          </a:p>
        </p:txBody>
      </p:sp>
      <p:sp>
        <p:nvSpPr>
          <p:cNvPr id="9" name="Text Placeholder 16">
            <a:extLst>
              <a:ext uri="{FF2B5EF4-FFF2-40B4-BE49-F238E27FC236}">
                <a16:creationId xmlns:a16="http://schemas.microsoft.com/office/drawing/2014/main" id="{4B193DB1-D32E-7146-93A0-23A108038669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0"/>
            <a:ext cx="5296060" cy="1102949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 - title</a:t>
            </a:r>
          </a:p>
        </p:txBody>
      </p:sp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6A809499-F347-CD45-8A3A-6C8629BAD50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63538" y="2149372"/>
            <a:ext cx="6224587" cy="2281236"/>
          </a:xfrm>
        </p:spPr>
        <p:txBody>
          <a:bodyPr rtlCol="0"/>
          <a:lstStyle>
            <a:lvl1pPr marL="0" indent="0">
              <a:lnSpc>
                <a:spcPct val="120000"/>
              </a:lnSpc>
              <a:buNone/>
              <a:defRPr sz="2000" b="0">
                <a:solidFill>
                  <a:schemeClr val="tx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</a:lstStyle>
          <a:p>
            <a:pPr lvl="0" rtl="0"/>
            <a:r>
              <a:rPr lang="pt-PT"/>
              <a:t>Insert - body</a:t>
            </a:r>
          </a:p>
        </p:txBody>
      </p:sp>
    </p:spTree>
    <p:extLst>
      <p:ext uri="{BB962C8B-B14F-4D97-AF65-F5344CB8AC3E}">
        <p14:creationId xmlns:p14="http://schemas.microsoft.com/office/powerpoint/2010/main" val="2555993427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3" pos="249">
          <p15:clr>
            <a:srgbClr val="FFFFFF"/>
          </p15:clr>
        </p15:guide>
        <p15:guide id="4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9" orient="horz" pos="686" userDrawn="1">
          <p15:clr>
            <a:srgbClr val="FFFFFF"/>
          </p15:clr>
        </p15:guide>
        <p15:guide id="10" pos="2880">
          <p15:clr>
            <a:srgbClr val="FFFFFF"/>
          </p15:clr>
        </p15:guide>
        <p15:guide id="11" pos="1565">
          <p15:clr>
            <a:srgbClr val="FFFFFF"/>
          </p15:clr>
        </p15:guide>
        <p15:guide id="12" pos="4195">
          <p15:clr>
            <a:srgbClr val="FFFFFF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0F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/>
          </p:cNvSpPr>
          <p:nvPr>
            <p:ph type="title"/>
          </p:nvPr>
        </p:nvSpPr>
        <p:spPr>
          <a:xfrm>
            <a:off x="457200" y="92075"/>
            <a:ext cx="8229600" cy="150812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rtlCol="0" anchor="ctr"/>
          <a:lstStyle/>
          <a:p>
            <a:pPr rtl="0"/>
            <a:r>
              <a:t>Title Text</a:t>
            </a:r>
          </a:p>
        </p:txBody>
      </p:sp>
      <p:sp>
        <p:nvSpPr>
          <p:cNvPr id="3" name="Shape 3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5257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rtlCol="0"/>
          <a:lstStyle/>
          <a:p>
            <a:pPr rtl="0"/>
            <a:r>
              <a:t>Body Level One</a:t>
            </a:r>
          </a:p>
          <a:p>
            <a:pPr lvl="1" rtl="0"/>
            <a:r>
              <a:t>Body Level Two</a:t>
            </a:r>
          </a:p>
          <a:p>
            <a:pPr lvl="2" rtl="0"/>
            <a:r>
              <a:t>Body Level Three</a:t>
            </a:r>
          </a:p>
          <a:p>
            <a:pPr lvl="3" rtl="0"/>
            <a:r>
              <a:t>Body Level Four</a:t>
            </a:r>
          </a:p>
          <a:p>
            <a:pPr lvl="4" rtl="0"/>
            <a:r>
              <a:t>Body Level Five</a:t>
            </a:r>
          </a:p>
        </p:txBody>
      </p:sp>
      <p:sp>
        <p:nvSpPr>
          <p:cNvPr id="4" name="Shape 4"/>
          <p:cNvSpPr>
            <a:spLocks noGrp="1"/>
          </p:cNvSpPr>
          <p:nvPr>
            <p:ph type="sldNum" sz="quarter" idx="2"/>
          </p:nvPr>
        </p:nvSpPr>
        <p:spPr>
          <a:xfrm>
            <a:off x="6371101" y="6264017"/>
            <a:ext cx="182099" cy="184666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 rtlCol="0" anchor="ctr">
            <a:spAutoFit/>
          </a:bodyPr>
          <a:lstStyle>
            <a:lvl1pPr algn="r">
              <a:defRPr sz="600"/>
            </a:lvl1pPr>
          </a:lstStyle>
          <a:p>
            <a:pPr rtl="0"/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60" r:id="rId2"/>
    <p:sldLayoutId id="2147483659" r:id="rId3"/>
    <p:sldLayoutId id="2147483673" r:id="rId4"/>
    <p:sldLayoutId id="2147483657" r:id="rId5"/>
    <p:sldLayoutId id="2147483656" r:id="rId6"/>
    <p:sldLayoutId id="2147483664" r:id="rId7"/>
    <p:sldLayoutId id="2147483678" r:id="rId8"/>
    <p:sldLayoutId id="2147483667" r:id="rId9"/>
    <p:sldLayoutId id="2147483679" r:id="rId10"/>
    <p:sldLayoutId id="2147483663" r:id="rId11"/>
    <p:sldLayoutId id="2147483658" r:id="rId12"/>
    <p:sldLayoutId id="2147483666" r:id="rId13"/>
    <p:sldLayoutId id="2147483662" r:id="rId14"/>
    <p:sldLayoutId id="2147483675" r:id="rId15"/>
    <p:sldLayoutId id="2147483676" r:id="rId16"/>
    <p:sldLayoutId id="2147483677" r:id="rId17"/>
    <p:sldLayoutId id="2147483669" r:id="rId18"/>
    <p:sldLayoutId id="2147483670" r:id="rId19"/>
    <p:sldLayoutId id="2147483671" r:id="rId20"/>
    <p:sldLayoutId id="2147483672" r:id="rId21"/>
    <p:sldLayoutId id="2147483680" r:id="rId22"/>
    <p:sldLayoutId id="2147483668" r:id="rId23"/>
    <p:sldLayoutId id="2147483674" r:id="rId24"/>
  </p:sldLayoutIdLst>
  <p:transition spd="med"/>
  <p:txStyles>
    <p:titleStyle>
      <a:lvl1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ln>
            <a:noFill/>
          </a:ln>
          <a:solidFill>
            <a:srgbClr val="25233F"/>
          </a:solidFill>
          <a:uFillTx/>
          <a:latin typeface="Century Gothic" panose="020B0502020202020204" pitchFamily="34" charset="0"/>
          <a:ea typeface="+mj-ea"/>
          <a:cs typeface="+mj-cs"/>
          <a:sym typeface="Calibri"/>
        </a:defRPr>
      </a:lvl1pPr>
      <a:lvl2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2pPr>
      <a:lvl3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3pPr>
      <a:lvl4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4pPr>
      <a:lvl5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5pPr>
      <a:lvl6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6pPr>
      <a:lvl7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7pPr>
      <a:lvl8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8pPr>
      <a:lvl9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9pPr>
    </p:titleStyle>
    <p:bodyStyle>
      <a:lvl1pPr marL="228600" marR="0" indent="-228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1" i="0" u="none" strike="noStrike" cap="none" spc="0" baseline="0">
          <a:ln>
            <a:noFill/>
          </a:ln>
          <a:solidFill>
            <a:srgbClr val="25233F"/>
          </a:solidFill>
          <a:uFillTx/>
          <a:latin typeface="Century Gothic" panose="020B0502020202020204" pitchFamily="34" charset="0"/>
          <a:ea typeface="+mj-ea"/>
          <a:cs typeface="+mj-cs"/>
          <a:sym typeface="Calibri"/>
        </a:defRPr>
      </a:lvl1pPr>
      <a:lvl2pPr marL="723900" marR="0" indent="-2667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1" i="0" u="none" strike="noStrike" cap="none" spc="0" baseline="0">
          <a:ln>
            <a:noFill/>
          </a:ln>
          <a:solidFill>
            <a:srgbClr val="25233F"/>
          </a:solidFill>
          <a:uFillTx/>
          <a:latin typeface="Century Gothic" panose="020B0502020202020204" pitchFamily="34" charset="0"/>
          <a:ea typeface="+mj-ea"/>
          <a:cs typeface="+mj-cs"/>
          <a:sym typeface="Calibri"/>
        </a:defRPr>
      </a:lvl2pPr>
      <a:lvl3pPr marL="1234440" marR="0" indent="-32004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1" i="0" u="none" strike="noStrike" cap="none" spc="0" baseline="0">
          <a:ln>
            <a:noFill/>
          </a:ln>
          <a:solidFill>
            <a:srgbClr val="25233F"/>
          </a:solidFill>
          <a:uFillTx/>
          <a:latin typeface="Century Gothic" panose="020B0502020202020204" pitchFamily="34" charset="0"/>
          <a:ea typeface="+mj-ea"/>
          <a:cs typeface="+mj-cs"/>
          <a:sym typeface="Calibri"/>
        </a:defRPr>
      </a:lvl3pPr>
      <a:lvl4pPr marL="17272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1" i="0" u="none" strike="noStrike" cap="none" spc="0" baseline="0">
          <a:ln>
            <a:noFill/>
          </a:ln>
          <a:solidFill>
            <a:srgbClr val="25233F"/>
          </a:solidFill>
          <a:uFillTx/>
          <a:latin typeface="Century Gothic" panose="020B0502020202020204" pitchFamily="34" charset="0"/>
          <a:ea typeface="+mj-ea"/>
          <a:cs typeface="+mj-cs"/>
          <a:sym typeface="Calibri"/>
        </a:defRPr>
      </a:lvl4pPr>
      <a:lvl5pPr marL="21844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1" i="0" u="none" strike="noStrike" cap="none" spc="0" baseline="0">
          <a:ln>
            <a:noFill/>
          </a:ln>
          <a:solidFill>
            <a:srgbClr val="25233F"/>
          </a:solidFill>
          <a:uFillTx/>
          <a:latin typeface="Century Gothic" panose="020B0502020202020204" pitchFamily="34" charset="0"/>
          <a:ea typeface="+mj-ea"/>
          <a:cs typeface="+mj-cs"/>
          <a:sym typeface="Calibri"/>
        </a:defRPr>
      </a:lvl5pPr>
      <a:lvl6pPr marL="26416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6pPr>
      <a:lvl7pPr marL="30988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7pPr>
      <a:lvl8pPr marL="35560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8pPr>
      <a:lvl9pPr marL="40132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9pPr>
    </p:bodyStyle>
    <p:otherStyle>
      <a:lvl1pPr marL="0" marR="0" indent="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1pPr>
      <a:lvl2pPr marL="0" marR="0" indent="2286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2pPr>
      <a:lvl3pPr marL="0" marR="0" indent="4572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3pPr>
      <a:lvl4pPr marL="0" marR="0" indent="6858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4pPr>
      <a:lvl5pPr marL="0" marR="0" indent="9144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5pPr>
      <a:lvl6pPr marL="0" marR="0" indent="11430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6pPr>
      <a:lvl7pPr marL="0" marR="0" indent="13716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7pPr>
      <a:lvl8pPr marL="0" marR="0" indent="16002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8pPr>
      <a:lvl9pPr marL="0" marR="0" indent="18288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image" Target="../media/image9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.png"/><Relationship Id="rId4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.png"/><Relationship Id="rId4" Type="http://schemas.openxmlformats.org/officeDocument/2006/relationships/image" Target="../media/image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.png"/><Relationship Id="rId4" Type="http://schemas.openxmlformats.org/officeDocument/2006/relationships/image" Target="../media/image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.png"/><Relationship Id="rId4" Type="http://schemas.openxmlformats.org/officeDocument/2006/relationships/image" Target="../media/image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.png"/><Relationship Id="rId4" Type="http://schemas.openxmlformats.org/officeDocument/2006/relationships/image" Target="../media/image4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emf"/><Relationship Id="rId5" Type="http://schemas.openxmlformats.org/officeDocument/2006/relationships/image" Target="../media/image25.jpeg"/><Relationship Id="rId4" Type="http://schemas.openxmlformats.org/officeDocument/2006/relationships/image" Target="../media/image24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0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0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.png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Oval 12">
            <a:extLst>
              <a:ext uri="{FF2B5EF4-FFF2-40B4-BE49-F238E27FC236}">
                <a16:creationId xmlns:a16="http://schemas.microsoft.com/office/drawing/2014/main" id="{348B8F7E-ECF3-B547-994B-2A41332CCA11}"/>
              </a:ext>
            </a:extLst>
          </p:cNvPr>
          <p:cNvSpPr/>
          <p:nvPr/>
        </p:nvSpPr>
        <p:spPr>
          <a:xfrm>
            <a:off x="2726914" y="-1887770"/>
            <a:ext cx="7964625" cy="7963200"/>
          </a:xfrm>
          <a:prstGeom prst="ellipse">
            <a:avLst/>
          </a:prstGeom>
          <a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2860" tIns="22860" rIns="22860" bIns="22860" numCol="1" spcCol="38100" rtlCol="0" anchor="ctr">
            <a:spAutoFit/>
          </a:bodyPr>
          <a:lstStyle/>
          <a:p>
            <a:pPr rtl="0"/>
            <a:endParaRPr lang="en-US"/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258AEF7D-3B34-394C-90CE-76676DB3D89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 rtlCol="0"/>
          <a:lstStyle/>
          <a:p>
            <a:pPr rtl="0"/>
            <a:r>
              <a:rPr lang="pt-PT"/>
              <a:t>Aula 5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F29501-87BA-F841-890F-4F5B1DC029C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18919" y="3748389"/>
            <a:ext cx="3580419" cy="2112962"/>
          </a:xfrm>
        </p:spPr>
        <p:txBody>
          <a:bodyPr rtlCol="0"/>
          <a:lstStyle/>
          <a:p>
            <a:pPr rtl="0"/>
            <a:r>
              <a:rPr lang="pt-PT" sz="2800" dirty="0"/>
              <a:t>Como é que o Ártico está a mudar?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A31286A-A9EA-0D46-9A23-F78169150DEF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00867" y="162066"/>
            <a:ext cx="2002520" cy="352445"/>
          </a:xfrm>
          <a:solidFill>
            <a:srgbClr val="8AA3A7"/>
          </a:solidFill>
        </p:spPr>
        <p:txBody>
          <a:bodyPr rtlCol="0"/>
          <a:lstStyle/>
          <a:p>
            <a:pPr rtl="0"/>
            <a:r>
              <a:rPr lang="pt-PT" dirty="0"/>
              <a:t>Oceanos gelados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30D27A6-B684-974E-BCF1-9FAB803EB09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00866" y="625600"/>
            <a:ext cx="1385403" cy="161912"/>
          </a:xfrm>
          <a:solidFill>
            <a:srgbClr val="8AA3A7"/>
          </a:solidFill>
        </p:spPr>
        <p:txBody>
          <a:bodyPr rtlCol="0"/>
          <a:lstStyle/>
          <a:p>
            <a:pPr rtl="0"/>
            <a:r>
              <a:rPr lang="pt-PT" dirty="0"/>
              <a:t>Área Transversal | 7-11</a:t>
            </a:r>
          </a:p>
        </p:txBody>
      </p:sp>
      <p:pic>
        <p:nvPicPr>
          <p:cNvPr id="9" name="Picture 8" descr="A picture containing drawing&#10;&#10;Description automatically generated">
            <a:extLst>
              <a:ext uri="{FF2B5EF4-FFF2-40B4-BE49-F238E27FC236}">
                <a16:creationId xmlns:a16="http://schemas.microsoft.com/office/drawing/2014/main" id="{C9E67AFD-1D19-AE44-917B-003422E7A5D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5540" y="6231279"/>
            <a:ext cx="1296541" cy="42979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4D1F987C-1EF5-7045-AF4F-96DAD61578A7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52321" y="6225338"/>
            <a:ext cx="1337449" cy="460916"/>
          </a:xfrm>
          <a:prstGeom prst="rect">
            <a:avLst/>
          </a:prstGeom>
        </p:spPr>
      </p:pic>
      <p:sp>
        <p:nvSpPr>
          <p:cNvPr id="11" name="Shape 20">
            <a:extLst>
              <a:ext uri="{FF2B5EF4-FFF2-40B4-BE49-F238E27FC236}">
                <a16:creationId xmlns:a16="http://schemas.microsoft.com/office/drawing/2014/main" id="{3F2F293B-09D8-9B4E-B693-AA0447B337E1}"/>
              </a:ext>
            </a:extLst>
          </p:cNvPr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365F01E8-9BF2-8447-8FD1-056A2EF42CD8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869833"/>
      </p:ext>
    </p:extLst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10" descr="C:\Users\Jamie\Dropbox\OCEANS\[DE] OCEANS\FROZEN OCEANS\CMP\frozen-oceans-cmp-final-full\assets\full-image\de-oceans-426.jpg">
            <a:extLst>
              <a:ext uri="{FF2B5EF4-FFF2-40B4-BE49-F238E27FC236}">
                <a16:creationId xmlns:a16="http://schemas.microsoft.com/office/drawing/2014/main" id="{B224A419-C16F-9F4B-ACCD-CFDBFBA5AEE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279"/>
          <a:stretch/>
        </p:blipFill>
        <p:spPr bwMode="auto">
          <a:xfrm>
            <a:off x="-25505" y="0"/>
            <a:ext cx="9169505" cy="68942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1" name="Group 191">
            <a:extLst>
              <a:ext uri="{FF2B5EF4-FFF2-40B4-BE49-F238E27FC236}">
                <a16:creationId xmlns:a16="http://schemas.microsoft.com/office/drawing/2014/main" id="{2AF48D74-F5EC-2347-8CAD-C4576DD89A3F}"/>
              </a:ext>
            </a:extLst>
          </p:cNvPr>
          <p:cNvGrpSpPr/>
          <p:nvPr/>
        </p:nvGrpSpPr>
        <p:grpSpPr>
          <a:xfrm>
            <a:off x="5954233" y="3937502"/>
            <a:ext cx="2290449" cy="2290449"/>
            <a:chOff x="0" y="0"/>
            <a:chExt cx="3394729" cy="3394729"/>
          </a:xfrm>
        </p:grpSpPr>
        <p:sp>
          <p:nvSpPr>
            <p:cNvPr id="12" name="Shape 189">
              <a:extLst>
                <a:ext uri="{FF2B5EF4-FFF2-40B4-BE49-F238E27FC236}">
                  <a16:creationId xmlns:a16="http://schemas.microsoft.com/office/drawing/2014/main" id="{DB0A9D46-83B1-294B-AF0D-94C264155C83}"/>
                </a:ext>
              </a:extLst>
            </p:cNvPr>
            <p:cNvSpPr/>
            <p:nvPr/>
          </p:nvSpPr>
          <p:spPr>
            <a:xfrm>
              <a:off x="0" y="0"/>
              <a:ext cx="3394730" cy="3394730"/>
            </a:xfrm>
            <a:prstGeom prst="ellipse">
              <a:avLst/>
            </a:prstGeom>
            <a:solidFill>
              <a:srgbClr val="38D4D6"/>
            </a:solidFill>
            <a:ln w="12700" cap="flat">
              <a:noFill/>
              <a:miter lim="400000"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rtl="0"/>
              <a:endParaRPr sz="450"/>
            </a:p>
          </p:txBody>
        </p:sp>
        <p:sp>
          <p:nvSpPr>
            <p:cNvPr id="13" name="Shape 190" descr="Textfeld 23">
              <a:extLst>
                <a:ext uri="{FF2B5EF4-FFF2-40B4-BE49-F238E27FC236}">
                  <a16:creationId xmlns:a16="http://schemas.microsoft.com/office/drawing/2014/main" id="{82DD5B3F-AC30-9448-9A14-B17F0BD877BE}"/>
                </a:ext>
              </a:extLst>
            </p:cNvPr>
            <p:cNvSpPr/>
            <p:nvPr/>
          </p:nvSpPr>
          <p:spPr>
            <a:xfrm>
              <a:off x="179933" y="1129787"/>
              <a:ext cx="3034862" cy="113515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22860" tIns="22860" rIns="22860" bIns="22860" numCol="1" rtlCol="0" anchor="ctr">
              <a:noAutofit/>
            </a:bodyPr>
            <a:lstStyle>
              <a:lvl1pPr algn="ctr">
                <a:defRPr sz="3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pt-PT" sz="1700" dirty="0"/>
                <a:t>Mas, às vezes, o gelo partia-se.</a:t>
              </a:r>
              <a:endParaRPr sz="1700" dirty="0"/>
            </a:p>
          </p:txBody>
        </p:sp>
      </p:grpSp>
      <p:sp>
        <p:nvSpPr>
          <p:cNvPr id="30" name="Shape 28">
            <a:extLst>
              <a:ext uri="{FF2B5EF4-FFF2-40B4-BE49-F238E27FC236}">
                <a16:creationId xmlns:a16="http://schemas.microsoft.com/office/drawing/2014/main" id="{7B2031F1-6300-A44A-A369-F36C085EC3B6}"/>
              </a:ext>
            </a:extLst>
          </p:cNvPr>
          <p:cNvSpPr/>
          <p:nvPr/>
        </p:nvSpPr>
        <p:spPr>
          <a:xfrm flipV="1">
            <a:off x="395289" y="873125"/>
            <a:ext cx="8360046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31" name="Picture 30">
            <a:extLst>
              <a:ext uri="{FF2B5EF4-FFF2-40B4-BE49-F238E27FC236}">
                <a16:creationId xmlns:a16="http://schemas.microsoft.com/office/drawing/2014/main" id="{87B6B066-5A4C-C045-B95B-B5EEA0C0F64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506" y="360916"/>
            <a:ext cx="1108359" cy="381966"/>
          </a:xfrm>
          <a:prstGeom prst="rect">
            <a:avLst/>
          </a:prstGeom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793916CA-B085-7C4F-83C5-20E220369A36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38" name="Title 1">
            <a:extLst>
              <a:ext uri="{FF2B5EF4-FFF2-40B4-BE49-F238E27FC236}">
                <a16:creationId xmlns:a16="http://schemas.microsoft.com/office/drawing/2014/main" id="{3C4DF889-9D1B-FC45-A8AC-E84CDAD945BC}"/>
              </a:ext>
            </a:extLst>
          </p:cNvPr>
          <p:cNvSpPr txBox="1">
            <a:spLocks/>
          </p:cNvSpPr>
          <p:nvPr/>
        </p:nvSpPr>
        <p:spPr>
          <a:xfrm>
            <a:off x="4120055" y="438820"/>
            <a:ext cx="4160345" cy="24435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rtlCol="0" anchor="ctr"/>
          <a:lstStyle>
            <a:lvl1pPr marL="0" marR="0" indent="0" algn="r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rtl="0" hangingPunct="1"/>
            <a:r>
              <a:rPr lang="pt-PT">
                <a:solidFill>
                  <a:schemeClr val="tx1"/>
                </a:solidFill>
                <a:cs typeface="Arial" charset="0"/>
              </a:rPr>
              <a:t>Aula 5: Como é que o Ártico está a mudar?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7334273"/>
      </p:ext>
    </p:extLst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C:\Users\Jamie\Dropbox\OCEANS\[DE] OCEANS\FROZEN OCEANS\CMP\frozen-oceans-cmp-final-full\assets\full-image\de-oceans-extra2011-153.jpg">
            <a:extLst>
              <a:ext uri="{FF2B5EF4-FFF2-40B4-BE49-F238E27FC236}">
                <a16:creationId xmlns:a16="http://schemas.microsoft.com/office/drawing/2014/main" id="{09CA1915-8AF6-0D49-B2FA-21FF7D4657B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1" name="Group 191">
            <a:extLst>
              <a:ext uri="{FF2B5EF4-FFF2-40B4-BE49-F238E27FC236}">
                <a16:creationId xmlns:a16="http://schemas.microsoft.com/office/drawing/2014/main" id="{1D725AFE-3C19-774B-9362-4C10C2C9C5A1}"/>
              </a:ext>
            </a:extLst>
          </p:cNvPr>
          <p:cNvGrpSpPr/>
          <p:nvPr/>
        </p:nvGrpSpPr>
        <p:grpSpPr>
          <a:xfrm>
            <a:off x="5954233" y="3937502"/>
            <a:ext cx="2290450" cy="2290450"/>
            <a:chOff x="0" y="0"/>
            <a:chExt cx="3394730" cy="3394730"/>
          </a:xfrm>
        </p:grpSpPr>
        <p:sp>
          <p:nvSpPr>
            <p:cNvPr id="12" name="Shape 189">
              <a:extLst>
                <a:ext uri="{FF2B5EF4-FFF2-40B4-BE49-F238E27FC236}">
                  <a16:creationId xmlns:a16="http://schemas.microsoft.com/office/drawing/2014/main" id="{4A79E147-C1DD-8D48-B347-62E7D5F05768}"/>
                </a:ext>
              </a:extLst>
            </p:cNvPr>
            <p:cNvSpPr/>
            <p:nvPr/>
          </p:nvSpPr>
          <p:spPr>
            <a:xfrm>
              <a:off x="0" y="0"/>
              <a:ext cx="3394730" cy="3394730"/>
            </a:xfrm>
            <a:prstGeom prst="ellipse">
              <a:avLst/>
            </a:prstGeom>
            <a:solidFill>
              <a:srgbClr val="38D4D6"/>
            </a:solidFill>
            <a:ln w="12700" cap="flat">
              <a:noFill/>
              <a:miter lim="400000"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rtl="0"/>
              <a:endParaRPr sz="450"/>
            </a:p>
          </p:txBody>
        </p:sp>
        <p:sp>
          <p:nvSpPr>
            <p:cNvPr id="13" name="Shape 190" descr="Textfeld 23">
              <a:extLst>
                <a:ext uri="{FF2B5EF4-FFF2-40B4-BE49-F238E27FC236}">
                  <a16:creationId xmlns:a16="http://schemas.microsoft.com/office/drawing/2014/main" id="{ABA46167-E113-F040-BBDD-04463B605E19}"/>
                </a:ext>
              </a:extLst>
            </p:cNvPr>
            <p:cNvSpPr/>
            <p:nvPr/>
          </p:nvSpPr>
          <p:spPr>
            <a:xfrm>
              <a:off x="179933" y="1129787"/>
              <a:ext cx="3034861" cy="113515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22860" tIns="22860" rIns="22860" bIns="22860" numCol="1" rtlCol="0" anchor="ctr">
              <a:noAutofit/>
            </a:bodyPr>
            <a:lstStyle>
              <a:lvl1pPr algn="ctr">
                <a:defRPr sz="3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pt-PT" sz="1700" dirty="0"/>
                <a:t>E os exploradores tiveram de usar os seus trenós como uma jangada.</a:t>
              </a:r>
              <a:endParaRPr sz="1700" dirty="0"/>
            </a:p>
          </p:txBody>
        </p:sp>
      </p:grpSp>
      <p:sp>
        <p:nvSpPr>
          <p:cNvPr id="30" name="Shape 28">
            <a:extLst>
              <a:ext uri="{FF2B5EF4-FFF2-40B4-BE49-F238E27FC236}">
                <a16:creationId xmlns:a16="http://schemas.microsoft.com/office/drawing/2014/main" id="{7B2031F1-6300-A44A-A369-F36C085EC3B6}"/>
              </a:ext>
            </a:extLst>
          </p:cNvPr>
          <p:cNvSpPr/>
          <p:nvPr/>
        </p:nvSpPr>
        <p:spPr>
          <a:xfrm flipV="1">
            <a:off x="395289" y="873125"/>
            <a:ext cx="8360046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31" name="Picture 30">
            <a:extLst>
              <a:ext uri="{FF2B5EF4-FFF2-40B4-BE49-F238E27FC236}">
                <a16:creationId xmlns:a16="http://schemas.microsoft.com/office/drawing/2014/main" id="{87B6B066-5A4C-C045-B95B-B5EEA0C0F64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506" y="360916"/>
            <a:ext cx="1108359" cy="381966"/>
          </a:xfrm>
          <a:prstGeom prst="rect">
            <a:avLst/>
          </a:prstGeom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793916CA-B085-7C4F-83C5-20E220369A36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38" name="Title 1">
            <a:extLst>
              <a:ext uri="{FF2B5EF4-FFF2-40B4-BE49-F238E27FC236}">
                <a16:creationId xmlns:a16="http://schemas.microsoft.com/office/drawing/2014/main" id="{3C4DF889-9D1B-FC45-A8AC-E84CDAD945BC}"/>
              </a:ext>
            </a:extLst>
          </p:cNvPr>
          <p:cNvSpPr txBox="1">
            <a:spLocks/>
          </p:cNvSpPr>
          <p:nvPr/>
        </p:nvSpPr>
        <p:spPr>
          <a:xfrm>
            <a:off x="4120055" y="438820"/>
            <a:ext cx="4160345" cy="24435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rtlCol="0" anchor="ctr"/>
          <a:lstStyle>
            <a:lvl1pPr marL="0" marR="0" indent="0" algn="r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rtl="0" hangingPunct="1"/>
            <a:r>
              <a:rPr lang="pt-PT">
                <a:solidFill>
                  <a:schemeClr val="tx1"/>
                </a:solidFill>
                <a:cs typeface="Arial" charset="0"/>
              </a:rPr>
              <a:t>Aula 5: Como é que o Ártico está a mudar?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8603803"/>
      </p:ext>
    </p:extLst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7" descr="C:\Users\Jamie\Dropbox\OCEANS\[DE] OCEANS\FROZEN OCEANS\CMP\frozen-oceans-cmp-final-full\assets\full-image\de-oceans-419.jpg">
            <a:extLst>
              <a:ext uri="{FF2B5EF4-FFF2-40B4-BE49-F238E27FC236}">
                <a16:creationId xmlns:a16="http://schemas.microsoft.com/office/drawing/2014/main" id="{B447D731-8276-DA4F-BC29-CC4337CCBC5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-1" y="-38459"/>
            <a:ext cx="9144001" cy="68964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1" name="Group 191">
            <a:extLst>
              <a:ext uri="{FF2B5EF4-FFF2-40B4-BE49-F238E27FC236}">
                <a16:creationId xmlns:a16="http://schemas.microsoft.com/office/drawing/2014/main" id="{170EBD12-53BD-414A-AE3B-E9BC78A5E417}"/>
              </a:ext>
            </a:extLst>
          </p:cNvPr>
          <p:cNvGrpSpPr/>
          <p:nvPr/>
        </p:nvGrpSpPr>
        <p:grpSpPr>
          <a:xfrm>
            <a:off x="5954233" y="3937502"/>
            <a:ext cx="2290450" cy="2290450"/>
            <a:chOff x="0" y="0"/>
            <a:chExt cx="3394730" cy="3394730"/>
          </a:xfrm>
        </p:grpSpPr>
        <p:sp>
          <p:nvSpPr>
            <p:cNvPr id="12" name="Shape 189">
              <a:extLst>
                <a:ext uri="{FF2B5EF4-FFF2-40B4-BE49-F238E27FC236}">
                  <a16:creationId xmlns:a16="http://schemas.microsoft.com/office/drawing/2014/main" id="{6E7C90BE-8934-3D46-BFFF-8EA9934BA1D3}"/>
                </a:ext>
              </a:extLst>
            </p:cNvPr>
            <p:cNvSpPr/>
            <p:nvPr/>
          </p:nvSpPr>
          <p:spPr>
            <a:xfrm>
              <a:off x="0" y="0"/>
              <a:ext cx="3394730" cy="3394730"/>
            </a:xfrm>
            <a:prstGeom prst="ellipse">
              <a:avLst/>
            </a:prstGeom>
            <a:solidFill>
              <a:srgbClr val="38D4D6"/>
            </a:solidFill>
            <a:ln w="12700" cap="flat">
              <a:noFill/>
              <a:miter lim="400000"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rtl="0"/>
              <a:endParaRPr sz="450"/>
            </a:p>
          </p:txBody>
        </p:sp>
        <p:sp>
          <p:nvSpPr>
            <p:cNvPr id="16" name="Shape 190" descr="Textfeld 23">
              <a:extLst>
                <a:ext uri="{FF2B5EF4-FFF2-40B4-BE49-F238E27FC236}">
                  <a16:creationId xmlns:a16="http://schemas.microsoft.com/office/drawing/2014/main" id="{B12CECB4-1E90-3446-A762-79F2CD1B84E7}"/>
                </a:ext>
              </a:extLst>
            </p:cNvPr>
            <p:cNvSpPr/>
            <p:nvPr/>
          </p:nvSpPr>
          <p:spPr>
            <a:xfrm>
              <a:off x="179934" y="1334652"/>
              <a:ext cx="3034862" cy="113515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22860" tIns="22860" rIns="22860" bIns="22860" numCol="1" rtlCol="0" anchor="ctr">
              <a:noAutofit/>
            </a:bodyPr>
            <a:lstStyle>
              <a:lvl1pPr algn="ctr">
                <a:defRPr sz="3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pt-PT" sz="1700" dirty="0"/>
                <a:t>Ou mesmo rastejar através de gelo muito fino, esperando que não parta!</a:t>
              </a:r>
              <a:endParaRPr sz="1700" dirty="0"/>
            </a:p>
          </p:txBody>
        </p:sp>
      </p:grpSp>
      <p:sp>
        <p:nvSpPr>
          <p:cNvPr id="13" name="Shape 28">
            <a:extLst>
              <a:ext uri="{FF2B5EF4-FFF2-40B4-BE49-F238E27FC236}">
                <a16:creationId xmlns:a16="http://schemas.microsoft.com/office/drawing/2014/main" id="{753E4F7A-C8E0-2E47-AE73-E2026094AB24}"/>
              </a:ext>
            </a:extLst>
          </p:cNvPr>
          <p:cNvSpPr/>
          <p:nvPr/>
        </p:nvSpPr>
        <p:spPr>
          <a:xfrm flipV="1">
            <a:off x="395289" y="873125"/>
            <a:ext cx="8360046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A2E8EFB3-95CA-7E46-A1C8-B1C4C65E847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506" y="360916"/>
            <a:ext cx="1108359" cy="381966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67C3EC1E-1214-DB4E-BCB3-02194426140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26" name="Title 1">
            <a:extLst>
              <a:ext uri="{FF2B5EF4-FFF2-40B4-BE49-F238E27FC236}">
                <a16:creationId xmlns:a16="http://schemas.microsoft.com/office/drawing/2014/main" id="{EC365FA9-B241-D546-97F5-EDB33FE083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20055" y="438820"/>
            <a:ext cx="4160345" cy="244352"/>
          </a:xfrm>
        </p:spPr>
        <p:txBody>
          <a:bodyPr rtlCol="0"/>
          <a:lstStyle/>
          <a:p>
            <a:pPr rtl="0"/>
            <a:r>
              <a:rPr lang="pt-PT">
                <a:solidFill>
                  <a:schemeClr val="tx1"/>
                </a:solidFill>
                <a:cs typeface="Arial" charset="0"/>
              </a:rPr>
              <a:t>Aula 5: Como é que o Ártico está a mudar?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3481926"/>
      </p:ext>
    </p:extLst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C:\Users\Jamie\Dropbox\OCEANS\[DE] OCEANS\FROZEN OCEANS\CMP\frozen-oceans-cmp-final-full\assets\full-image\de-oceans-extra2011-148.jpg">
            <a:extLst>
              <a:ext uri="{FF2B5EF4-FFF2-40B4-BE49-F238E27FC236}">
                <a16:creationId xmlns:a16="http://schemas.microsoft.com/office/drawing/2014/main" id="{7CC2E2E3-E381-9F44-84FC-77C62273DC3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1" name="Group 191">
            <a:extLst>
              <a:ext uri="{FF2B5EF4-FFF2-40B4-BE49-F238E27FC236}">
                <a16:creationId xmlns:a16="http://schemas.microsoft.com/office/drawing/2014/main" id="{47718143-7B9C-844B-A3B6-20759D089CBC}"/>
              </a:ext>
            </a:extLst>
          </p:cNvPr>
          <p:cNvGrpSpPr/>
          <p:nvPr/>
        </p:nvGrpSpPr>
        <p:grpSpPr>
          <a:xfrm>
            <a:off x="5954233" y="3937502"/>
            <a:ext cx="2290449" cy="2290449"/>
            <a:chOff x="0" y="0"/>
            <a:chExt cx="3394729" cy="3394729"/>
          </a:xfrm>
        </p:grpSpPr>
        <p:sp>
          <p:nvSpPr>
            <p:cNvPr id="12" name="Shape 189">
              <a:extLst>
                <a:ext uri="{FF2B5EF4-FFF2-40B4-BE49-F238E27FC236}">
                  <a16:creationId xmlns:a16="http://schemas.microsoft.com/office/drawing/2014/main" id="{FAD6A1AD-E749-7443-91DE-91F9E9E09354}"/>
                </a:ext>
              </a:extLst>
            </p:cNvPr>
            <p:cNvSpPr/>
            <p:nvPr/>
          </p:nvSpPr>
          <p:spPr>
            <a:xfrm>
              <a:off x="0" y="0"/>
              <a:ext cx="3394730" cy="3394730"/>
            </a:xfrm>
            <a:prstGeom prst="ellipse">
              <a:avLst/>
            </a:prstGeom>
            <a:solidFill>
              <a:srgbClr val="38D4D6"/>
            </a:solidFill>
            <a:ln w="12700" cap="flat">
              <a:noFill/>
              <a:miter lim="400000"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rtl="0"/>
              <a:endParaRPr sz="450"/>
            </a:p>
          </p:txBody>
        </p:sp>
        <p:sp>
          <p:nvSpPr>
            <p:cNvPr id="13" name="Shape 190" descr="Textfeld 23">
              <a:extLst>
                <a:ext uri="{FF2B5EF4-FFF2-40B4-BE49-F238E27FC236}">
                  <a16:creationId xmlns:a16="http://schemas.microsoft.com/office/drawing/2014/main" id="{63732DAA-7AE0-9F44-8222-E4CC0EB7FA74}"/>
                </a:ext>
              </a:extLst>
            </p:cNvPr>
            <p:cNvSpPr/>
            <p:nvPr/>
          </p:nvSpPr>
          <p:spPr>
            <a:xfrm>
              <a:off x="179933" y="1129787"/>
              <a:ext cx="3034862" cy="113515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22860" tIns="22860" rIns="22860" bIns="22860" numCol="1" rtlCol="0" anchor="ctr">
              <a:noAutofit/>
            </a:bodyPr>
            <a:lstStyle>
              <a:lvl1pPr algn="ctr">
                <a:defRPr sz="3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pt-PT" sz="1700" dirty="0"/>
                <a:t>E se tiveres muito azar, o gelo vai partir-se debaixo da tua cama!</a:t>
              </a:r>
              <a:endParaRPr sz="1700" dirty="0"/>
            </a:p>
          </p:txBody>
        </p:sp>
      </p:grpSp>
      <p:sp>
        <p:nvSpPr>
          <p:cNvPr id="30" name="Shape 28">
            <a:extLst>
              <a:ext uri="{FF2B5EF4-FFF2-40B4-BE49-F238E27FC236}">
                <a16:creationId xmlns:a16="http://schemas.microsoft.com/office/drawing/2014/main" id="{7B2031F1-6300-A44A-A369-F36C085EC3B6}"/>
              </a:ext>
            </a:extLst>
          </p:cNvPr>
          <p:cNvSpPr/>
          <p:nvPr/>
        </p:nvSpPr>
        <p:spPr>
          <a:xfrm flipV="1">
            <a:off x="395289" y="873125"/>
            <a:ext cx="8360046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31" name="Picture 30">
            <a:extLst>
              <a:ext uri="{FF2B5EF4-FFF2-40B4-BE49-F238E27FC236}">
                <a16:creationId xmlns:a16="http://schemas.microsoft.com/office/drawing/2014/main" id="{87B6B066-5A4C-C045-B95B-B5EEA0C0F64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506" y="360916"/>
            <a:ext cx="1108359" cy="381966"/>
          </a:xfrm>
          <a:prstGeom prst="rect">
            <a:avLst/>
          </a:prstGeom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793916CA-B085-7C4F-83C5-20E220369A36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38" name="Title 1">
            <a:extLst>
              <a:ext uri="{FF2B5EF4-FFF2-40B4-BE49-F238E27FC236}">
                <a16:creationId xmlns:a16="http://schemas.microsoft.com/office/drawing/2014/main" id="{3C4DF889-9D1B-FC45-A8AC-E84CDAD945BC}"/>
              </a:ext>
            </a:extLst>
          </p:cNvPr>
          <p:cNvSpPr txBox="1">
            <a:spLocks/>
          </p:cNvSpPr>
          <p:nvPr/>
        </p:nvSpPr>
        <p:spPr>
          <a:xfrm>
            <a:off x="4120055" y="438820"/>
            <a:ext cx="4160345" cy="24435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rtlCol="0" anchor="ctr"/>
          <a:lstStyle>
            <a:lvl1pPr marL="0" marR="0" indent="0" algn="r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rtl="0" hangingPunct="1"/>
            <a:r>
              <a:rPr lang="pt-PT">
                <a:solidFill>
                  <a:schemeClr val="tx1"/>
                </a:solidFill>
                <a:cs typeface="Arial" charset="0"/>
              </a:rPr>
              <a:t>Aula 5: Como é que o Ártico está a mudar?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5940543"/>
      </p:ext>
    </p:extLst>
  </p:cSld>
  <p:clrMapOvr>
    <a:masterClrMapping/>
  </p:clrMapOvr>
  <p:transition spd="med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11" descr="C:\Users\Jamie\Dropbox\OCEANS\[DE] OCEANS\FROZEN OCEANS\CMP\frozen-oceans-cmp-final-full\assets\full-image\de-oceans-427.jpg">
            <a:extLst>
              <a:ext uri="{FF2B5EF4-FFF2-40B4-BE49-F238E27FC236}">
                <a16:creationId xmlns:a16="http://schemas.microsoft.com/office/drawing/2014/main" id="{736B0114-B6DF-3447-9715-D894F0F26C5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1" name="Group 191">
            <a:extLst>
              <a:ext uri="{FF2B5EF4-FFF2-40B4-BE49-F238E27FC236}">
                <a16:creationId xmlns:a16="http://schemas.microsoft.com/office/drawing/2014/main" id="{7C2E0EEF-5B72-E54A-9D82-91B6B3421BC2}"/>
              </a:ext>
            </a:extLst>
          </p:cNvPr>
          <p:cNvGrpSpPr/>
          <p:nvPr/>
        </p:nvGrpSpPr>
        <p:grpSpPr>
          <a:xfrm>
            <a:off x="5954233" y="3937502"/>
            <a:ext cx="2290449" cy="2290449"/>
            <a:chOff x="0" y="0"/>
            <a:chExt cx="3394729" cy="3394729"/>
          </a:xfrm>
        </p:grpSpPr>
        <p:sp>
          <p:nvSpPr>
            <p:cNvPr id="12" name="Shape 189">
              <a:extLst>
                <a:ext uri="{FF2B5EF4-FFF2-40B4-BE49-F238E27FC236}">
                  <a16:creationId xmlns:a16="http://schemas.microsoft.com/office/drawing/2014/main" id="{5BD0EA7A-60A0-EC4C-B54C-187A2D7B2CB3}"/>
                </a:ext>
              </a:extLst>
            </p:cNvPr>
            <p:cNvSpPr/>
            <p:nvPr/>
          </p:nvSpPr>
          <p:spPr>
            <a:xfrm>
              <a:off x="0" y="0"/>
              <a:ext cx="3394730" cy="3394730"/>
            </a:xfrm>
            <a:prstGeom prst="ellipse">
              <a:avLst/>
            </a:prstGeom>
            <a:solidFill>
              <a:srgbClr val="38D4D6"/>
            </a:solidFill>
            <a:ln w="12700" cap="flat">
              <a:noFill/>
              <a:miter lim="400000"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rtl="0"/>
              <a:endParaRPr sz="450"/>
            </a:p>
          </p:txBody>
        </p:sp>
        <p:sp>
          <p:nvSpPr>
            <p:cNvPr id="16" name="Shape 190" descr="Textfeld 23">
              <a:extLst>
                <a:ext uri="{FF2B5EF4-FFF2-40B4-BE49-F238E27FC236}">
                  <a16:creationId xmlns:a16="http://schemas.microsoft.com/office/drawing/2014/main" id="{4DD010B8-D7B3-D44F-AEEB-D543C30B9677}"/>
                </a:ext>
              </a:extLst>
            </p:cNvPr>
            <p:cNvSpPr/>
            <p:nvPr/>
          </p:nvSpPr>
          <p:spPr>
            <a:xfrm>
              <a:off x="179933" y="1129787"/>
              <a:ext cx="3034862" cy="113515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22860" tIns="22860" rIns="22860" bIns="22860" numCol="1" rtlCol="0" anchor="ctr">
              <a:noAutofit/>
            </a:bodyPr>
            <a:lstStyle>
              <a:lvl1pPr algn="ctr">
                <a:defRPr sz="3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pt-PT" sz="1700" dirty="0"/>
                <a:t>Às vezes o gelo junta-se em "amontoados de gelo".</a:t>
              </a:r>
              <a:endParaRPr sz="1700" dirty="0"/>
            </a:p>
          </p:txBody>
        </p:sp>
      </p:grpSp>
      <p:sp>
        <p:nvSpPr>
          <p:cNvPr id="13" name="Shape 28">
            <a:extLst>
              <a:ext uri="{FF2B5EF4-FFF2-40B4-BE49-F238E27FC236}">
                <a16:creationId xmlns:a16="http://schemas.microsoft.com/office/drawing/2014/main" id="{753E4F7A-C8E0-2E47-AE73-E2026094AB24}"/>
              </a:ext>
            </a:extLst>
          </p:cNvPr>
          <p:cNvSpPr/>
          <p:nvPr/>
        </p:nvSpPr>
        <p:spPr>
          <a:xfrm flipV="1">
            <a:off x="395289" y="873125"/>
            <a:ext cx="8360046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A2E8EFB3-95CA-7E46-A1C8-B1C4C65E847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506" y="360916"/>
            <a:ext cx="1108359" cy="381966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67C3EC1E-1214-DB4E-BCB3-02194426140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26" name="Title 1">
            <a:extLst>
              <a:ext uri="{FF2B5EF4-FFF2-40B4-BE49-F238E27FC236}">
                <a16:creationId xmlns:a16="http://schemas.microsoft.com/office/drawing/2014/main" id="{EC365FA9-B241-D546-97F5-EDB33FE083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20055" y="438820"/>
            <a:ext cx="4160345" cy="244352"/>
          </a:xfrm>
        </p:spPr>
        <p:txBody>
          <a:bodyPr rtlCol="0"/>
          <a:lstStyle/>
          <a:p>
            <a:pPr rtl="0"/>
            <a:r>
              <a:rPr lang="pt-PT">
                <a:solidFill>
                  <a:schemeClr val="tx1"/>
                </a:solidFill>
                <a:cs typeface="Arial" charset="0"/>
              </a:rPr>
              <a:t>Aula 5: Como é que o Ártico está a mudar?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9433268"/>
      </p:ext>
    </p:extLst>
  </p:cSld>
  <p:clrMapOvr>
    <a:masterClrMapping/>
  </p:clrMapOvr>
  <p:transition spd="med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95663A9E-2C83-AC4B-956D-BB47745A863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11" name="Group 191">
            <a:extLst>
              <a:ext uri="{FF2B5EF4-FFF2-40B4-BE49-F238E27FC236}">
                <a16:creationId xmlns:a16="http://schemas.microsoft.com/office/drawing/2014/main" id="{23930103-46F5-7B4A-8480-77EDB8344F93}"/>
              </a:ext>
            </a:extLst>
          </p:cNvPr>
          <p:cNvGrpSpPr/>
          <p:nvPr/>
        </p:nvGrpSpPr>
        <p:grpSpPr>
          <a:xfrm>
            <a:off x="5954233" y="3937502"/>
            <a:ext cx="2290449" cy="2290449"/>
            <a:chOff x="0" y="0"/>
            <a:chExt cx="3394729" cy="3394729"/>
          </a:xfrm>
        </p:grpSpPr>
        <p:sp>
          <p:nvSpPr>
            <p:cNvPr id="12" name="Shape 189">
              <a:extLst>
                <a:ext uri="{FF2B5EF4-FFF2-40B4-BE49-F238E27FC236}">
                  <a16:creationId xmlns:a16="http://schemas.microsoft.com/office/drawing/2014/main" id="{6FCE10A4-C7C6-204D-BBAC-CFF65709D62F}"/>
                </a:ext>
              </a:extLst>
            </p:cNvPr>
            <p:cNvSpPr/>
            <p:nvPr/>
          </p:nvSpPr>
          <p:spPr>
            <a:xfrm>
              <a:off x="0" y="0"/>
              <a:ext cx="3394730" cy="3394730"/>
            </a:xfrm>
            <a:prstGeom prst="ellipse">
              <a:avLst/>
            </a:prstGeom>
            <a:solidFill>
              <a:srgbClr val="38D4D6"/>
            </a:solidFill>
            <a:ln w="12700" cap="flat">
              <a:noFill/>
              <a:miter lim="400000"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rtl="0"/>
              <a:endParaRPr sz="450"/>
            </a:p>
          </p:txBody>
        </p:sp>
        <p:sp>
          <p:nvSpPr>
            <p:cNvPr id="13" name="Shape 190" descr="Textfeld 23">
              <a:extLst>
                <a:ext uri="{FF2B5EF4-FFF2-40B4-BE49-F238E27FC236}">
                  <a16:creationId xmlns:a16="http://schemas.microsoft.com/office/drawing/2014/main" id="{25AD7F1A-8DBB-994E-9AEC-1C685FE91229}"/>
                </a:ext>
              </a:extLst>
            </p:cNvPr>
            <p:cNvSpPr/>
            <p:nvPr/>
          </p:nvSpPr>
          <p:spPr>
            <a:xfrm>
              <a:off x="179933" y="1129787"/>
              <a:ext cx="3034862" cy="113515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22860" tIns="22860" rIns="22860" bIns="22860" numCol="1" rtlCol="0" anchor="ctr">
              <a:noAutofit/>
            </a:bodyPr>
            <a:lstStyle>
              <a:lvl1pPr algn="ctr">
                <a:defRPr sz="3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pt-PT" sz="1700" dirty="0"/>
                <a:t>Onde é realmente difícil de esquiar!</a:t>
              </a:r>
              <a:endParaRPr sz="1700" dirty="0"/>
            </a:p>
          </p:txBody>
        </p:sp>
      </p:grpSp>
      <p:sp>
        <p:nvSpPr>
          <p:cNvPr id="30" name="Shape 28">
            <a:extLst>
              <a:ext uri="{FF2B5EF4-FFF2-40B4-BE49-F238E27FC236}">
                <a16:creationId xmlns:a16="http://schemas.microsoft.com/office/drawing/2014/main" id="{7B2031F1-6300-A44A-A369-F36C085EC3B6}"/>
              </a:ext>
            </a:extLst>
          </p:cNvPr>
          <p:cNvSpPr/>
          <p:nvPr/>
        </p:nvSpPr>
        <p:spPr>
          <a:xfrm flipV="1">
            <a:off x="395289" y="873125"/>
            <a:ext cx="8360046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31" name="Picture 30">
            <a:extLst>
              <a:ext uri="{FF2B5EF4-FFF2-40B4-BE49-F238E27FC236}">
                <a16:creationId xmlns:a16="http://schemas.microsoft.com/office/drawing/2014/main" id="{87B6B066-5A4C-C045-B95B-B5EEA0C0F64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506" y="360916"/>
            <a:ext cx="1108359" cy="381966"/>
          </a:xfrm>
          <a:prstGeom prst="rect">
            <a:avLst/>
          </a:prstGeom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793916CA-B085-7C4F-83C5-20E220369A36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38" name="Title 1">
            <a:extLst>
              <a:ext uri="{FF2B5EF4-FFF2-40B4-BE49-F238E27FC236}">
                <a16:creationId xmlns:a16="http://schemas.microsoft.com/office/drawing/2014/main" id="{3C4DF889-9D1B-FC45-A8AC-E84CDAD945BC}"/>
              </a:ext>
            </a:extLst>
          </p:cNvPr>
          <p:cNvSpPr txBox="1">
            <a:spLocks/>
          </p:cNvSpPr>
          <p:nvPr/>
        </p:nvSpPr>
        <p:spPr>
          <a:xfrm>
            <a:off x="4120055" y="438820"/>
            <a:ext cx="4160345" cy="24435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rtlCol="0" anchor="ctr"/>
          <a:lstStyle>
            <a:lvl1pPr marL="0" marR="0" indent="0" algn="r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rtl="0" hangingPunct="1"/>
            <a:r>
              <a:rPr lang="pt-PT">
                <a:solidFill>
                  <a:schemeClr val="tx1"/>
                </a:solidFill>
                <a:cs typeface="Arial" charset="0"/>
              </a:rPr>
              <a:t>Aula 5: Como é que o Ártico está a mudar?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5235285"/>
      </p:ext>
    </p:extLst>
  </p:cSld>
  <p:clrMapOvr>
    <a:masterClrMapping/>
  </p:clrMapOvr>
  <p:transition spd="med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6" descr="C:\Users\Jamie\Dropbox\OCEANS\[DE] OCEANS\FROZEN OCEANS\CMP\frozen-oceans-cmp-final-full\assets\full-image\de-oceans-411.jpg">
            <a:extLst>
              <a:ext uri="{FF2B5EF4-FFF2-40B4-BE49-F238E27FC236}">
                <a16:creationId xmlns:a16="http://schemas.microsoft.com/office/drawing/2014/main" id="{0306BA2D-BB7A-4441-BD97-F7E9C210BBF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5" name="Group 191">
            <a:extLst>
              <a:ext uri="{FF2B5EF4-FFF2-40B4-BE49-F238E27FC236}">
                <a16:creationId xmlns:a16="http://schemas.microsoft.com/office/drawing/2014/main" id="{F540D4F2-44C8-EC41-B6D2-54F7C064F479}"/>
              </a:ext>
            </a:extLst>
          </p:cNvPr>
          <p:cNvGrpSpPr/>
          <p:nvPr/>
        </p:nvGrpSpPr>
        <p:grpSpPr>
          <a:xfrm>
            <a:off x="5954233" y="3937502"/>
            <a:ext cx="2290449" cy="2290449"/>
            <a:chOff x="0" y="0"/>
            <a:chExt cx="3394729" cy="3394729"/>
          </a:xfrm>
        </p:grpSpPr>
        <p:sp>
          <p:nvSpPr>
            <p:cNvPr id="16" name="Shape 189">
              <a:extLst>
                <a:ext uri="{FF2B5EF4-FFF2-40B4-BE49-F238E27FC236}">
                  <a16:creationId xmlns:a16="http://schemas.microsoft.com/office/drawing/2014/main" id="{FA272669-42D9-074E-8ACF-F100BA621092}"/>
                </a:ext>
              </a:extLst>
            </p:cNvPr>
            <p:cNvSpPr/>
            <p:nvPr/>
          </p:nvSpPr>
          <p:spPr>
            <a:xfrm>
              <a:off x="0" y="0"/>
              <a:ext cx="3394730" cy="3394730"/>
            </a:xfrm>
            <a:prstGeom prst="ellipse">
              <a:avLst/>
            </a:prstGeom>
            <a:solidFill>
              <a:srgbClr val="38D4D6"/>
            </a:solidFill>
            <a:ln w="12700" cap="flat">
              <a:noFill/>
              <a:miter lim="400000"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rtl="0"/>
              <a:endParaRPr sz="450"/>
            </a:p>
          </p:txBody>
        </p:sp>
        <p:sp>
          <p:nvSpPr>
            <p:cNvPr id="17" name="Shape 190" descr="Textfeld 23">
              <a:extLst>
                <a:ext uri="{FF2B5EF4-FFF2-40B4-BE49-F238E27FC236}">
                  <a16:creationId xmlns:a16="http://schemas.microsoft.com/office/drawing/2014/main" id="{6BE8ACD9-B421-974F-AC5D-B4A2B9085C3E}"/>
                </a:ext>
              </a:extLst>
            </p:cNvPr>
            <p:cNvSpPr/>
            <p:nvPr/>
          </p:nvSpPr>
          <p:spPr>
            <a:xfrm>
              <a:off x="179933" y="1129787"/>
              <a:ext cx="3034862" cy="113515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22860" tIns="22860" rIns="22860" bIns="22860" numCol="1" rtlCol="0" anchor="ctr">
              <a:noAutofit/>
            </a:bodyPr>
            <a:lstStyle>
              <a:lvl1pPr algn="ctr">
                <a:defRPr sz="3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pt-PT" sz="1700" dirty="0"/>
                <a:t>Por isso, os exploradores têm de escolher cuidadosamente o seu caminho.</a:t>
              </a:r>
              <a:endParaRPr sz="1700" dirty="0"/>
            </a:p>
          </p:txBody>
        </p:sp>
      </p:grpSp>
      <p:sp>
        <p:nvSpPr>
          <p:cNvPr id="30" name="Shape 28">
            <a:extLst>
              <a:ext uri="{FF2B5EF4-FFF2-40B4-BE49-F238E27FC236}">
                <a16:creationId xmlns:a16="http://schemas.microsoft.com/office/drawing/2014/main" id="{7B2031F1-6300-A44A-A369-F36C085EC3B6}"/>
              </a:ext>
            </a:extLst>
          </p:cNvPr>
          <p:cNvSpPr/>
          <p:nvPr/>
        </p:nvSpPr>
        <p:spPr>
          <a:xfrm flipV="1">
            <a:off x="395289" y="873125"/>
            <a:ext cx="8360046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31" name="Picture 30">
            <a:extLst>
              <a:ext uri="{FF2B5EF4-FFF2-40B4-BE49-F238E27FC236}">
                <a16:creationId xmlns:a16="http://schemas.microsoft.com/office/drawing/2014/main" id="{87B6B066-5A4C-C045-B95B-B5EEA0C0F64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506" y="360916"/>
            <a:ext cx="1108359" cy="381966"/>
          </a:xfrm>
          <a:prstGeom prst="rect">
            <a:avLst/>
          </a:prstGeom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793916CA-B085-7C4F-83C5-20E220369A36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38" name="Title 1">
            <a:extLst>
              <a:ext uri="{FF2B5EF4-FFF2-40B4-BE49-F238E27FC236}">
                <a16:creationId xmlns:a16="http://schemas.microsoft.com/office/drawing/2014/main" id="{3C4DF889-9D1B-FC45-A8AC-E84CDAD945BC}"/>
              </a:ext>
            </a:extLst>
          </p:cNvPr>
          <p:cNvSpPr txBox="1">
            <a:spLocks/>
          </p:cNvSpPr>
          <p:nvPr/>
        </p:nvSpPr>
        <p:spPr>
          <a:xfrm>
            <a:off x="4120055" y="438820"/>
            <a:ext cx="4160345" cy="24435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rtlCol="0" anchor="ctr"/>
          <a:lstStyle>
            <a:lvl1pPr marL="0" marR="0" indent="0" algn="r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rtl="0" hangingPunct="1"/>
            <a:r>
              <a:rPr lang="pt-PT">
                <a:solidFill>
                  <a:schemeClr val="tx1"/>
                </a:solidFill>
                <a:cs typeface="Arial" charset="0"/>
              </a:rPr>
              <a:t>Aula 5: Como é que o Ártico está a mudar?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7674284"/>
      </p:ext>
    </p:extLst>
  </p:cSld>
  <p:clrMapOvr>
    <a:masterClrMapping/>
  </p:clrMapOvr>
  <p:transition spd="med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itle 8">
            <a:extLst>
              <a:ext uri="{FF2B5EF4-FFF2-40B4-BE49-F238E27FC236}">
                <a16:creationId xmlns:a16="http://schemas.microsoft.com/office/drawing/2014/main" id="{A8BAA2BC-2C50-1646-A0CE-372C2B0DE5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85132" y="415063"/>
            <a:ext cx="4395268" cy="273845"/>
          </a:xfrm>
        </p:spPr>
        <p:txBody>
          <a:bodyPr rtlCol="0"/>
          <a:lstStyle/>
          <a:p>
            <a:pPr rtl="0"/>
            <a:r>
              <a:rPr lang="pt-PT">
                <a:solidFill>
                  <a:schemeClr val="bg2"/>
                </a:solidFill>
                <a:cs typeface="Arial" charset="0"/>
              </a:rPr>
              <a:t>Aula 5: Como é que o Ártico está a mudar?</a:t>
            </a:r>
            <a:endParaRPr lang="en-US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6D49FC4-12F6-B040-B263-FE5013B32B0E}"/>
              </a:ext>
            </a:extLst>
          </p:cNvPr>
          <p:cNvSpPr txBox="1"/>
          <p:nvPr/>
        </p:nvSpPr>
        <p:spPr>
          <a:xfrm>
            <a:off x="424167" y="2606331"/>
            <a:ext cx="6839088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rtl="0"/>
            <a:r>
              <a:rPr lang="pt-PT" sz="1800" b="1">
                <a:solidFill>
                  <a:srgbClr val="25243D"/>
                </a:solidFill>
                <a:latin typeface="Century Gothic Bold"/>
              </a:rPr>
              <a:t>é importante o gelo no Ártico?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6BFD81E-E128-9B49-9EE8-2BDC57484943}"/>
              </a:ext>
            </a:extLst>
          </p:cNvPr>
          <p:cNvSpPr txBox="1"/>
          <p:nvPr/>
        </p:nvSpPr>
        <p:spPr>
          <a:xfrm>
            <a:off x="438978" y="4624510"/>
            <a:ext cx="1791534" cy="523220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rtl="0"/>
            <a:r>
              <a:rPr lang="pt-PT" sz="3400" b="1">
                <a:solidFill>
                  <a:srgbClr val="DC3B4E"/>
                </a:solidFill>
                <a:latin typeface="Century Gothic Bold"/>
              </a:rPr>
              <a:t>Quando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72B7565-7F98-5B47-9B7F-2273F00D46A9}"/>
              </a:ext>
            </a:extLst>
          </p:cNvPr>
          <p:cNvSpPr txBox="1"/>
          <p:nvPr/>
        </p:nvSpPr>
        <p:spPr>
          <a:xfrm>
            <a:off x="449263" y="3345134"/>
            <a:ext cx="1791534" cy="523220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rtl="0"/>
            <a:r>
              <a:rPr lang="pt-PT" sz="3400" b="1">
                <a:solidFill>
                  <a:srgbClr val="F3B329"/>
                </a:solidFill>
                <a:latin typeface="Century Gothic Bold"/>
              </a:rPr>
              <a:t>Como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B49B39A-9D21-5546-B8E0-E7B55BD36567}"/>
              </a:ext>
            </a:extLst>
          </p:cNvPr>
          <p:cNvSpPr txBox="1"/>
          <p:nvPr/>
        </p:nvSpPr>
        <p:spPr>
          <a:xfrm>
            <a:off x="449263" y="2116616"/>
            <a:ext cx="3435869" cy="523220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rtl="0"/>
            <a:r>
              <a:rPr lang="pt-PT" sz="3400" b="1">
                <a:solidFill>
                  <a:srgbClr val="19A090"/>
                </a:solidFill>
                <a:latin typeface="Century Gothic Bold"/>
              </a:rPr>
              <a:t>Porque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0AB7F43A-3C84-7E4D-976A-7A21D9E76BAE}"/>
              </a:ext>
            </a:extLst>
          </p:cNvPr>
          <p:cNvSpPr txBox="1"/>
          <p:nvPr/>
        </p:nvSpPr>
        <p:spPr>
          <a:xfrm>
            <a:off x="424167" y="5094604"/>
            <a:ext cx="6840606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rtl="0"/>
            <a:r>
              <a:rPr lang="pt-PT" sz="1800" b="1">
                <a:solidFill>
                  <a:srgbClr val="25243D"/>
                </a:solidFill>
                <a:latin typeface="Century Gothic Bold"/>
              </a:rPr>
              <a:t>ouviste falar sobre isto?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A382DD04-BB49-D045-8F19-BA0A1BFC04BB}"/>
              </a:ext>
            </a:extLst>
          </p:cNvPr>
          <p:cNvSpPr txBox="1"/>
          <p:nvPr/>
        </p:nvSpPr>
        <p:spPr>
          <a:xfrm>
            <a:off x="438978" y="3843817"/>
            <a:ext cx="6840606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rtl="0"/>
            <a:r>
              <a:rPr lang="pt-PT" sz="1800" b="1">
                <a:solidFill>
                  <a:srgbClr val="25243D"/>
                </a:solidFill>
                <a:latin typeface="Century Gothic Bold"/>
              </a:rPr>
              <a:t>é que está a mudar?</a:t>
            </a:r>
          </a:p>
        </p:txBody>
      </p:sp>
      <p:sp>
        <p:nvSpPr>
          <p:cNvPr id="25" name="Title 4">
            <a:extLst>
              <a:ext uri="{FF2B5EF4-FFF2-40B4-BE49-F238E27FC236}">
                <a16:creationId xmlns:a16="http://schemas.microsoft.com/office/drawing/2014/main" id="{DC06942B-5BDB-3048-8EA3-256EF103F3CB}"/>
              </a:ext>
            </a:extLst>
          </p:cNvPr>
          <p:cNvSpPr txBox="1">
            <a:spLocks/>
          </p:cNvSpPr>
          <p:nvPr/>
        </p:nvSpPr>
        <p:spPr>
          <a:xfrm>
            <a:off x="359047" y="1337922"/>
            <a:ext cx="8247576" cy="551788"/>
          </a:xfrm>
          <a:prstGeom prst="rect">
            <a:avLst/>
          </a:prstGeom>
        </p:spPr>
        <p:txBody>
          <a:bodyPr rtlCol="0"/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1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Century Gothic Bold"/>
                <a:ea typeface="+mj-ea"/>
                <a:cs typeface="+mj-cs"/>
                <a:sym typeface="Calibri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rtl="0" hangingPunct="1"/>
            <a:r>
              <a:rPr lang="pt-PT" sz="3400">
                <a:solidFill>
                  <a:srgbClr val="25243D"/>
                </a:solidFill>
              </a:rPr>
              <a:t>Tudo acerca do gelo</a:t>
            </a:r>
          </a:p>
        </p:txBody>
      </p:sp>
    </p:spTree>
    <p:extLst>
      <p:ext uri="{BB962C8B-B14F-4D97-AF65-F5344CB8AC3E}">
        <p14:creationId xmlns:p14="http://schemas.microsoft.com/office/powerpoint/2010/main" val="4138592077"/>
      </p:ext>
    </p:extLst>
  </p:cSld>
  <p:clrMapOvr>
    <a:masterClrMapping/>
  </p:clrMapOvr>
  <p:transition spd="med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itle 8">
            <a:extLst>
              <a:ext uri="{FF2B5EF4-FFF2-40B4-BE49-F238E27FC236}">
                <a16:creationId xmlns:a16="http://schemas.microsoft.com/office/drawing/2014/main" id="{A8BAA2BC-2C50-1646-A0CE-372C2B0DE5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85132" y="415063"/>
            <a:ext cx="4395268" cy="273845"/>
          </a:xfrm>
        </p:spPr>
        <p:txBody>
          <a:bodyPr rtlCol="0"/>
          <a:lstStyle/>
          <a:p>
            <a:pPr rtl="0"/>
            <a:r>
              <a:rPr lang="pt-PT">
                <a:solidFill>
                  <a:schemeClr val="bg2"/>
                </a:solidFill>
                <a:cs typeface="Arial" charset="0"/>
              </a:rPr>
              <a:t>Aula 5: Como é que o Ártico está a mudar?</a:t>
            </a:r>
            <a:endParaRPr lang="en-US" dirty="0"/>
          </a:p>
        </p:txBody>
      </p:sp>
      <p:pic>
        <p:nvPicPr>
          <p:cNvPr id="17" name="Picture 16" descr="Ice sheets.png">
            <a:extLst>
              <a:ext uri="{FF2B5EF4-FFF2-40B4-BE49-F238E27FC236}">
                <a16:creationId xmlns:a16="http://schemas.microsoft.com/office/drawing/2014/main" id="{0FF1A508-C032-7F4D-BF9D-6D562420628E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49263" y="2222500"/>
            <a:ext cx="8235418" cy="3796335"/>
          </a:xfrm>
          <a:prstGeom prst="rect">
            <a:avLst/>
          </a:prstGeom>
        </p:spPr>
      </p:pic>
      <p:sp>
        <p:nvSpPr>
          <p:cNvPr id="18" name="Title 4">
            <a:extLst>
              <a:ext uri="{FF2B5EF4-FFF2-40B4-BE49-F238E27FC236}">
                <a16:creationId xmlns:a16="http://schemas.microsoft.com/office/drawing/2014/main" id="{9EA9B44E-6416-A747-8C9F-7902749FB514}"/>
              </a:ext>
            </a:extLst>
          </p:cNvPr>
          <p:cNvSpPr txBox="1">
            <a:spLocks/>
          </p:cNvSpPr>
          <p:nvPr/>
        </p:nvSpPr>
        <p:spPr>
          <a:xfrm>
            <a:off x="359047" y="1337922"/>
            <a:ext cx="8247576" cy="551788"/>
          </a:xfrm>
          <a:prstGeom prst="rect">
            <a:avLst/>
          </a:prstGeom>
        </p:spPr>
        <p:txBody>
          <a:bodyPr rtlCol="0"/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1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Century Gothic Bold"/>
                <a:ea typeface="+mj-ea"/>
                <a:cs typeface="+mj-cs"/>
                <a:sym typeface="Calibri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rtl="0" hangingPunct="1"/>
            <a:r>
              <a:rPr lang="pt-PT" sz="3400">
                <a:solidFill>
                  <a:srgbClr val="25243D"/>
                </a:solidFill>
              </a:rPr>
              <a:t>Tudo acerca do gelo</a:t>
            </a:r>
          </a:p>
        </p:txBody>
      </p:sp>
    </p:spTree>
    <p:extLst>
      <p:ext uri="{BB962C8B-B14F-4D97-AF65-F5344CB8AC3E}">
        <p14:creationId xmlns:p14="http://schemas.microsoft.com/office/powerpoint/2010/main" val="4190629146"/>
      </p:ext>
    </p:extLst>
  </p:cSld>
  <p:clrMapOvr>
    <a:masterClrMapping/>
  </p:clrMapOvr>
  <p:transition spd="med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itle 8">
            <a:extLst>
              <a:ext uri="{FF2B5EF4-FFF2-40B4-BE49-F238E27FC236}">
                <a16:creationId xmlns:a16="http://schemas.microsoft.com/office/drawing/2014/main" id="{A8BAA2BC-2C50-1646-A0CE-372C2B0DE5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04745" y="415063"/>
            <a:ext cx="4475655" cy="273845"/>
          </a:xfrm>
        </p:spPr>
        <p:txBody>
          <a:bodyPr rtlCol="0"/>
          <a:lstStyle/>
          <a:p>
            <a:pPr rtl="0"/>
            <a:r>
              <a:rPr lang="pt-PT">
                <a:solidFill>
                  <a:schemeClr val="bg2"/>
                </a:solidFill>
                <a:cs typeface="Arial" charset="0"/>
              </a:rPr>
              <a:t>Aula 5: Como é que o Ártico está a mudar?</a:t>
            </a:r>
            <a:endParaRPr lang="en-GB" dirty="0">
              <a:solidFill>
                <a:srgbClr val="25243D"/>
              </a:solidFill>
              <a:cs typeface="Arial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6C6BF6A-C08A-AF49-9D92-AE84FA3F5C27}"/>
              </a:ext>
            </a:extLst>
          </p:cNvPr>
          <p:cNvSpPr txBox="1"/>
          <p:nvPr/>
        </p:nvSpPr>
        <p:spPr>
          <a:xfrm>
            <a:off x="734835" y="4083763"/>
            <a:ext cx="1207466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 rtl="0"/>
            <a:r>
              <a:rPr lang="pt-PT" sz="1800" b="1">
                <a:solidFill>
                  <a:srgbClr val="25243D"/>
                </a:solidFill>
                <a:latin typeface="Century Gothic Bold"/>
              </a:rPr>
              <a:t>Habitat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BA04761-5D17-314B-9580-4CFC82276E50}"/>
              </a:ext>
            </a:extLst>
          </p:cNvPr>
          <p:cNvSpPr txBox="1"/>
          <p:nvPr/>
        </p:nvSpPr>
        <p:spPr>
          <a:xfrm>
            <a:off x="4377850" y="4083762"/>
            <a:ext cx="2638599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 rtl="0"/>
            <a:r>
              <a:rPr lang="pt-PT" sz="1800" b="1">
                <a:solidFill>
                  <a:srgbClr val="25243D"/>
                </a:solidFill>
                <a:latin typeface="Century Gothic Bold"/>
              </a:rPr>
              <a:t>O efeito albedo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28D33B0-20AA-B541-9C9C-DF222DAA4372}"/>
              </a:ext>
            </a:extLst>
          </p:cNvPr>
          <p:cNvSpPr txBox="1"/>
          <p:nvPr/>
        </p:nvSpPr>
        <p:spPr>
          <a:xfrm>
            <a:off x="6555545" y="3945264"/>
            <a:ext cx="2638599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 rtl="0"/>
            <a:r>
              <a:rPr lang="pt-PT" sz="1800" b="1" dirty="0">
                <a:solidFill>
                  <a:srgbClr val="25243D"/>
                </a:solidFill>
                <a:latin typeface="Century Gothic Bold"/>
              </a:rPr>
              <a:t>Fonte de </a:t>
            </a:r>
          </a:p>
          <a:p>
            <a:pPr algn="ctr" rtl="0"/>
            <a:r>
              <a:rPr lang="pt-PT" sz="1800" b="1" dirty="0">
                <a:solidFill>
                  <a:srgbClr val="25243D"/>
                </a:solidFill>
                <a:latin typeface="Century Gothic Bold"/>
              </a:rPr>
              <a:t>água potável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0B9A45D-990D-1844-BADD-898C99A78D6C}"/>
              </a:ext>
            </a:extLst>
          </p:cNvPr>
          <p:cNvSpPr txBox="1"/>
          <p:nvPr/>
        </p:nvSpPr>
        <p:spPr>
          <a:xfrm>
            <a:off x="2339164" y="4065108"/>
            <a:ext cx="2232836" cy="92333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 rtl="0"/>
            <a:r>
              <a:rPr lang="pt-PT" sz="1800" b="1" dirty="0">
                <a:solidFill>
                  <a:srgbClr val="25243D"/>
                </a:solidFill>
                <a:latin typeface="Century Gothic Bold"/>
              </a:rPr>
              <a:t>Bomba </a:t>
            </a:r>
          </a:p>
          <a:p>
            <a:pPr algn="ctr" rtl="0"/>
            <a:r>
              <a:rPr lang="pt-PT" sz="1800" b="1" dirty="0">
                <a:solidFill>
                  <a:srgbClr val="25243D"/>
                </a:solidFill>
                <a:latin typeface="Century Gothic Bold"/>
              </a:rPr>
              <a:t>de circulação </a:t>
            </a:r>
          </a:p>
          <a:p>
            <a:pPr algn="ctr" rtl="0"/>
            <a:r>
              <a:rPr lang="pt-PT" sz="1800" b="1" dirty="0">
                <a:solidFill>
                  <a:srgbClr val="25243D"/>
                </a:solidFill>
                <a:latin typeface="Century Gothic Bold"/>
              </a:rPr>
              <a:t>oceânica</a:t>
            </a: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A181F87B-627F-6145-939E-21696A257F48}"/>
              </a:ext>
            </a:extLst>
          </p:cNvPr>
          <p:cNvSpPr>
            <a:spLocks/>
          </p:cNvSpPr>
          <p:nvPr/>
        </p:nvSpPr>
        <p:spPr>
          <a:xfrm>
            <a:off x="449263" y="2222500"/>
            <a:ext cx="1779814" cy="1778400"/>
          </a:xfrm>
          <a:prstGeom prst="ellipse">
            <a:avLst/>
          </a:prstGeom>
          <a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2860" tIns="22860" rIns="22860" bIns="22860" numCol="1" spcCol="38100" rtlCol="0" anchor="ctr">
            <a:spAutoFit/>
          </a:bodyPr>
          <a:lstStyle/>
          <a:p>
            <a:pPr rtl="0"/>
            <a:endParaRPr lang="en-US" dirty="0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62D97A51-FA1A-684F-A430-ABB5D0070120}"/>
              </a:ext>
            </a:extLst>
          </p:cNvPr>
          <p:cNvSpPr/>
          <p:nvPr/>
        </p:nvSpPr>
        <p:spPr>
          <a:xfrm>
            <a:off x="2598638" y="2222500"/>
            <a:ext cx="1779814" cy="1778400"/>
          </a:xfrm>
          <a:prstGeom prst="ellipse">
            <a:avLst/>
          </a:prstGeom>
          <a:blipFill>
            <a:blip r:embed="rId4"/>
            <a:stretch>
              <a:fillRect/>
            </a:stretch>
          </a:blip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2860" tIns="22860" rIns="22860" bIns="22860" numCol="1" spcCol="38100" rtlCol="0" anchor="ctr">
            <a:spAutoFit/>
          </a:bodyPr>
          <a:lstStyle/>
          <a:p>
            <a:pPr rtl="0"/>
            <a:endParaRPr lang="en-US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B3B7FA38-86D5-074B-AD35-C24DE3CDF33A}"/>
              </a:ext>
            </a:extLst>
          </p:cNvPr>
          <p:cNvSpPr/>
          <p:nvPr/>
        </p:nvSpPr>
        <p:spPr>
          <a:xfrm>
            <a:off x="4776333" y="2230664"/>
            <a:ext cx="1779814" cy="1778400"/>
          </a:xfrm>
          <a:prstGeom prst="ellipse">
            <a:avLst/>
          </a:prstGeom>
          <a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2860" tIns="22860" rIns="22860" bIns="22860" numCol="1" spcCol="38100" rtlCol="0" anchor="ctr">
            <a:spAutoFit/>
          </a:bodyPr>
          <a:lstStyle/>
          <a:p>
            <a:pPr rtl="0"/>
            <a:endParaRPr lang="en-US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E016A7F6-81AB-3F42-BCDA-E6FD8E4F7DFA}"/>
              </a:ext>
            </a:extLst>
          </p:cNvPr>
          <p:cNvSpPr/>
          <p:nvPr/>
        </p:nvSpPr>
        <p:spPr>
          <a:xfrm>
            <a:off x="6925708" y="2230664"/>
            <a:ext cx="1779814" cy="1778400"/>
          </a:xfrm>
          <a:prstGeom prst="ellipse">
            <a:avLst/>
          </a:prstGeom>
          <a:blipFill>
            <a:blip r:embed="rId6"/>
            <a:stretch>
              <a:fillRect/>
            </a:stretch>
          </a:blip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2860" tIns="22860" rIns="22860" bIns="22860" numCol="1" spcCol="38100" rtlCol="0" anchor="ctr">
            <a:spAutoFit/>
          </a:bodyPr>
          <a:lstStyle/>
          <a:p>
            <a:pPr rtl="0"/>
            <a:endParaRPr lang="en-US"/>
          </a:p>
        </p:txBody>
      </p:sp>
      <p:sp>
        <p:nvSpPr>
          <p:cNvPr id="21" name="Title 4">
            <a:extLst>
              <a:ext uri="{FF2B5EF4-FFF2-40B4-BE49-F238E27FC236}">
                <a16:creationId xmlns:a16="http://schemas.microsoft.com/office/drawing/2014/main" id="{4B261204-A1BA-4248-A701-8A69E22C2208}"/>
              </a:ext>
            </a:extLst>
          </p:cNvPr>
          <p:cNvSpPr txBox="1">
            <a:spLocks/>
          </p:cNvSpPr>
          <p:nvPr/>
        </p:nvSpPr>
        <p:spPr>
          <a:xfrm>
            <a:off x="359047" y="1337922"/>
            <a:ext cx="8247576" cy="551788"/>
          </a:xfrm>
          <a:prstGeom prst="rect">
            <a:avLst/>
          </a:prstGeom>
        </p:spPr>
        <p:txBody>
          <a:bodyPr rtlCol="0"/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1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Century Gothic Bold"/>
                <a:ea typeface="+mj-ea"/>
                <a:cs typeface="+mj-cs"/>
                <a:sym typeface="Calibri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rtl="0" hangingPunct="1"/>
            <a:r>
              <a:rPr lang="pt-PT" sz="3400">
                <a:solidFill>
                  <a:srgbClr val="25243D"/>
                </a:solidFill>
              </a:rPr>
              <a:t>Porque é o gelo importante?</a:t>
            </a:r>
          </a:p>
        </p:txBody>
      </p:sp>
    </p:spTree>
    <p:extLst>
      <p:ext uri="{BB962C8B-B14F-4D97-AF65-F5344CB8AC3E}">
        <p14:creationId xmlns:p14="http://schemas.microsoft.com/office/powerpoint/2010/main" val="539807061"/>
      </p:ext>
    </p:extLst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itle 8">
            <a:extLst>
              <a:ext uri="{FF2B5EF4-FFF2-40B4-BE49-F238E27FC236}">
                <a16:creationId xmlns:a16="http://schemas.microsoft.com/office/drawing/2014/main" id="{A8BAA2BC-2C50-1646-A0CE-372C2B0DE5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83421" y="415063"/>
            <a:ext cx="4296979" cy="273845"/>
          </a:xfrm>
        </p:spPr>
        <p:txBody>
          <a:bodyPr rtlCol="0"/>
          <a:lstStyle/>
          <a:p>
            <a:pPr rtl="0"/>
            <a:r>
              <a:rPr lang="pt-PT">
                <a:solidFill>
                  <a:schemeClr val="bg2"/>
                </a:solidFill>
                <a:cs typeface="Arial" charset="0"/>
              </a:rPr>
              <a:t>Aula 5: Como é que o Ártico está a mudar?</a:t>
            </a:r>
            <a:endParaRPr lang="en-US" dirty="0"/>
          </a:p>
        </p:txBody>
      </p:sp>
      <p:graphicFrame>
        <p:nvGraphicFramePr>
          <p:cNvPr id="7" name="Group 102">
            <a:extLst>
              <a:ext uri="{FF2B5EF4-FFF2-40B4-BE49-F238E27FC236}">
                <a16:creationId xmlns:a16="http://schemas.microsoft.com/office/drawing/2014/main" id="{8CBF9A57-A7F4-E345-8394-0E238D9F9A5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89194331"/>
              </p:ext>
            </p:extLst>
          </p:nvPr>
        </p:nvGraphicFramePr>
        <p:xfrm>
          <a:off x="342938" y="2116175"/>
          <a:ext cx="8801062" cy="1749460"/>
        </p:xfrm>
        <a:graphic>
          <a:graphicData uri="http://schemas.openxmlformats.org/drawingml/2006/table">
            <a:tbl>
              <a:tblPr/>
              <a:tblGrid>
                <a:gridCol w="15615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23956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74946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pt-PT" sz="2000" b="1" i="0" u="none" strike="noStrike" cap="none" normalizeH="0" dirty="0">
                          <a:ln>
                            <a:noFill/>
                          </a:ln>
                          <a:solidFill>
                            <a:srgbClr val="25243D"/>
                          </a:solidFill>
                          <a:effectLst/>
                          <a:latin typeface="Century Gothic" panose="020B0502020202020204" pitchFamily="34" charset="0"/>
                          <a:cs typeface="Sketch Block Bold"/>
                        </a:rPr>
                        <a:t>Perguntas-chave</a:t>
                      </a:r>
                    </a:p>
                  </a:txBody>
                  <a:tcPr marL="91449" marR="91449" marT="45692" marB="45692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533400" marR="0" lvl="0" indent="-5334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rabicPeriod"/>
                        <a:tabLst/>
                      </a:pPr>
                      <a:r>
                        <a:rPr lang="pt-PT" sz="2000" b="1" i="0" u="none" strike="noStrike" cap="none" normalizeH="0" dirty="0">
                          <a:ln>
                            <a:noFill/>
                          </a:ln>
                          <a:solidFill>
                            <a:srgbClr val="25243D"/>
                          </a:solidFill>
                          <a:effectLst/>
                          <a:latin typeface="Century Gothic" panose="020B0502020202020204" pitchFamily="34" charset="0"/>
                          <a:cs typeface="Sassoon San Slope"/>
                        </a:rPr>
                        <a:t>Como é que o Ártico _ _ _ _   _   _ _ _ _ _?</a:t>
                      </a:r>
                    </a:p>
                    <a:p>
                      <a:pPr marL="533400" marR="0" lvl="0" indent="-5334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rabicPeriod"/>
                        <a:tabLst/>
                      </a:pPr>
                      <a:r>
                        <a:rPr lang="pt-PT" sz="2000" b="1" i="0" u="none" strike="noStrike" cap="none" normalizeH="0" dirty="0">
                          <a:ln>
                            <a:noFill/>
                          </a:ln>
                          <a:solidFill>
                            <a:srgbClr val="25243D"/>
                          </a:solidFill>
                          <a:effectLst/>
                          <a:latin typeface="Century Gothic" panose="020B0502020202020204" pitchFamily="34" charset="0"/>
                          <a:cs typeface="Sassoon San Slope"/>
                        </a:rPr>
                        <a:t>Como pode isto afetar o resto da T_ _ _ _?</a:t>
                      </a:r>
                    </a:p>
                  </a:txBody>
                  <a:tcPr marT="45674" marB="45674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3B742C23-87D1-FF44-9DA8-F82F7416FDC8}"/>
              </a:ext>
            </a:extLst>
          </p:cNvPr>
          <p:cNvSpPr txBox="1"/>
          <p:nvPr/>
        </p:nvSpPr>
        <p:spPr>
          <a:xfrm>
            <a:off x="406733" y="1312551"/>
            <a:ext cx="5203093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rtl="0"/>
            <a:r>
              <a:rPr lang="pt-PT" sz="3400" b="1">
                <a:solidFill>
                  <a:srgbClr val="25243D"/>
                </a:solidFill>
                <a:latin typeface="Century Gothic Bold"/>
                <a:cs typeface="Akzidenz Grotesk BE Cn"/>
              </a:rPr>
              <a:t>Aula 5</a:t>
            </a:r>
          </a:p>
        </p:txBody>
      </p:sp>
    </p:spTree>
    <p:extLst>
      <p:ext uri="{BB962C8B-B14F-4D97-AF65-F5344CB8AC3E}">
        <p14:creationId xmlns:p14="http://schemas.microsoft.com/office/powerpoint/2010/main" val="2468242751"/>
      </p:ext>
    </p:extLst>
  </p:cSld>
  <p:clrMapOvr>
    <a:masterClrMapping/>
  </p:clrMapOvr>
  <p:transition spd="med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itle 8">
            <a:extLst>
              <a:ext uri="{FF2B5EF4-FFF2-40B4-BE49-F238E27FC236}">
                <a16:creationId xmlns:a16="http://schemas.microsoft.com/office/drawing/2014/main" id="{A8BAA2BC-2C50-1646-A0CE-372C2B0DE5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85132" y="415063"/>
            <a:ext cx="4395268" cy="273845"/>
          </a:xfrm>
        </p:spPr>
        <p:txBody>
          <a:bodyPr rtlCol="0"/>
          <a:lstStyle/>
          <a:p>
            <a:pPr rtl="0"/>
            <a:r>
              <a:rPr lang="pt-PT">
                <a:solidFill>
                  <a:schemeClr val="bg2"/>
                </a:solidFill>
                <a:cs typeface="Arial" charset="0"/>
              </a:rPr>
              <a:t>Aula 5: Como é que o Ártico está a mudar?</a:t>
            </a:r>
            <a:endParaRPr lang="en-US" dirty="0"/>
          </a:p>
        </p:txBody>
      </p:sp>
      <p:pic>
        <p:nvPicPr>
          <p:cNvPr id="15" name="Picture 6" descr="C:\Users\Jamie\Downloads\chart.jpeg">
            <a:extLst>
              <a:ext uri="{FF2B5EF4-FFF2-40B4-BE49-F238E27FC236}">
                <a16:creationId xmlns:a16="http://schemas.microsoft.com/office/drawing/2014/main" id="{7A83702D-F307-4C48-9888-17C43360BB4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238536" y="1917032"/>
            <a:ext cx="4457701" cy="40655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405CCAFA-BFA3-4847-A842-48B0152310EF}"/>
              </a:ext>
            </a:extLst>
          </p:cNvPr>
          <p:cNvCxnSpPr>
            <a:cxnSpLocks/>
          </p:cNvCxnSpPr>
          <p:nvPr/>
        </p:nvCxnSpPr>
        <p:spPr>
          <a:xfrm>
            <a:off x="4411037" y="5519559"/>
            <a:ext cx="360040" cy="0"/>
          </a:xfrm>
          <a:prstGeom prst="line">
            <a:avLst/>
          </a:prstGeom>
          <a:ln w="276225">
            <a:solidFill>
              <a:srgbClr val="E4E4E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D1FC1038-9B1F-F74B-A81B-78ECE2BCE718}"/>
              </a:ext>
            </a:extLst>
          </p:cNvPr>
          <p:cNvCxnSpPr>
            <a:cxnSpLocks/>
          </p:cNvCxnSpPr>
          <p:nvPr/>
        </p:nvCxnSpPr>
        <p:spPr>
          <a:xfrm>
            <a:off x="4411037" y="5519559"/>
            <a:ext cx="360040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B2D6201C-63E8-BE4D-9A97-B67805D4433D}"/>
              </a:ext>
            </a:extLst>
          </p:cNvPr>
          <p:cNvCxnSpPr>
            <a:cxnSpLocks/>
          </p:cNvCxnSpPr>
          <p:nvPr/>
        </p:nvCxnSpPr>
        <p:spPr>
          <a:xfrm>
            <a:off x="4411037" y="5860554"/>
            <a:ext cx="360040" cy="0"/>
          </a:xfrm>
          <a:prstGeom prst="line">
            <a:avLst/>
          </a:prstGeom>
          <a:ln w="28575">
            <a:solidFill>
              <a:srgbClr val="27473C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0520A8CB-2847-554D-B2BA-D62C07CB1EE1}"/>
              </a:ext>
            </a:extLst>
          </p:cNvPr>
          <p:cNvSpPr txBox="1"/>
          <p:nvPr/>
        </p:nvSpPr>
        <p:spPr>
          <a:xfrm>
            <a:off x="4843085" y="5292874"/>
            <a:ext cx="24482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rtl="0"/>
            <a:r>
              <a:rPr lang="pt-PT" sz="1800" b="1">
                <a:latin typeface="Akzidenz Grotesk BE Light" pitchFamily="34" charset="0"/>
              </a:rPr>
              <a:t>Média 1979-2000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7B45EC4A-5DE3-DB48-B241-B954C7EFBD4B}"/>
              </a:ext>
            </a:extLst>
          </p:cNvPr>
          <p:cNvSpPr txBox="1"/>
          <p:nvPr/>
        </p:nvSpPr>
        <p:spPr>
          <a:xfrm>
            <a:off x="4843085" y="5652914"/>
            <a:ext cx="24482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rtl="0"/>
            <a:r>
              <a:rPr lang="pt-PT" sz="1800" b="1">
                <a:latin typeface="Akzidenz Grotesk BE Light" pitchFamily="34" charset="0"/>
              </a:rPr>
              <a:t>2012</a:t>
            </a: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B51DC88F-5B66-4C43-BB8B-6AC373C6DBBD}"/>
              </a:ext>
            </a:extLst>
          </p:cNvPr>
          <p:cNvGrpSpPr/>
          <p:nvPr/>
        </p:nvGrpSpPr>
        <p:grpSpPr>
          <a:xfrm>
            <a:off x="4200436" y="1989014"/>
            <a:ext cx="4533900" cy="4214021"/>
            <a:chOff x="666750" y="1592263"/>
            <a:chExt cx="4533900" cy="4214021"/>
          </a:xfrm>
        </p:grpSpPr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818919B9-FB19-8A4F-868E-835CA6A736A1}"/>
                </a:ext>
              </a:extLst>
            </p:cNvPr>
            <p:cNvCxnSpPr/>
            <p:nvPr/>
          </p:nvCxnSpPr>
          <p:spPr>
            <a:xfrm>
              <a:off x="666750" y="1592263"/>
              <a:ext cx="0" cy="4214019"/>
            </a:xfrm>
            <a:prstGeom prst="line">
              <a:avLst/>
            </a:prstGeom>
            <a:ln w="28575">
              <a:solidFill>
                <a:srgbClr val="1A1A1A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ECCDD80D-B0A2-BB41-9085-B98D23BE905A}"/>
                </a:ext>
              </a:extLst>
            </p:cNvPr>
            <p:cNvCxnSpPr/>
            <p:nvPr/>
          </p:nvCxnSpPr>
          <p:spPr>
            <a:xfrm flipH="1" flipV="1">
              <a:off x="666751" y="5806283"/>
              <a:ext cx="4533899" cy="1"/>
            </a:xfrm>
            <a:prstGeom prst="line">
              <a:avLst/>
            </a:prstGeom>
            <a:ln w="28575">
              <a:solidFill>
                <a:srgbClr val="1A1A1A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28" name="TextBox 27">
            <a:extLst>
              <a:ext uri="{FF2B5EF4-FFF2-40B4-BE49-F238E27FC236}">
                <a16:creationId xmlns:a16="http://schemas.microsoft.com/office/drawing/2014/main" id="{835B469E-EF94-914D-90D2-994611FACAF1}"/>
              </a:ext>
            </a:extLst>
          </p:cNvPr>
          <p:cNvSpPr txBox="1"/>
          <p:nvPr/>
        </p:nvSpPr>
        <p:spPr>
          <a:xfrm>
            <a:off x="5234832" y="6371628"/>
            <a:ext cx="244827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pt-PT" sz="1600" b="1">
                <a:latin typeface="Akzidenz Grotesk BE Light" pitchFamily="34" charset="0"/>
              </a:rPr>
              <a:t>Mês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97CF3DF-6421-6C40-B97D-F7AB66C62BBA}"/>
              </a:ext>
            </a:extLst>
          </p:cNvPr>
          <p:cNvSpPr txBox="1"/>
          <p:nvPr/>
        </p:nvSpPr>
        <p:spPr>
          <a:xfrm>
            <a:off x="3957573" y="6170680"/>
            <a:ext cx="75340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pt-PT" sz="1400" b="1">
                <a:latin typeface="Akzidenz Grotesk BE Light" pitchFamily="34" charset="0"/>
              </a:rPr>
              <a:t>jan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172E1A72-EA1C-7546-8B5C-F37A2F372298}"/>
              </a:ext>
            </a:extLst>
          </p:cNvPr>
          <p:cNvSpPr txBox="1"/>
          <p:nvPr/>
        </p:nvSpPr>
        <p:spPr>
          <a:xfrm>
            <a:off x="7924897" y="6173504"/>
            <a:ext cx="75340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pt-PT" sz="1400" b="1">
                <a:latin typeface="Akzidenz Grotesk BE Light" pitchFamily="34" charset="0"/>
              </a:rPr>
              <a:t>dez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7EE0739B-F8C1-524B-BBE5-ED1C22792399}"/>
              </a:ext>
            </a:extLst>
          </p:cNvPr>
          <p:cNvSpPr txBox="1"/>
          <p:nvPr/>
        </p:nvSpPr>
        <p:spPr>
          <a:xfrm>
            <a:off x="6067222" y="6170679"/>
            <a:ext cx="75340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pt-PT" sz="1400" b="1">
                <a:latin typeface="Akzidenz Grotesk BE Light" pitchFamily="34" charset="0"/>
              </a:rPr>
              <a:t>jun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A17E7E2A-1A01-564B-ABD1-458397004C18}"/>
              </a:ext>
            </a:extLst>
          </p:cNvPr>
          <p:cNvSpPr txBox="1"/>
          <p:nvPr/>
        </p:nvSpPr>
        <p:spPr>
          <a:xfrm rot="16200000">
            <a:off x="1190479" y="4025776"/>
            <a:ext cx="486898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pt-PT" sz="1600" b="1" dirty="0">
                <a:latin typeface="Akzidenz Grotesk BE Light" pitchFamily="34" charset="0"/>
              </a:rPr>
              <a:t>Extensão do gelo marinho (milhões de km</a:t>
            </a:r>
            <a:r>
              <a:rPr lang="en" sz="1600" b="1" baseline="30000" dirty="0">
                <a:latin typeface="Akzidenz Grotesk BE Light" pitchFamily="34" charset="0"/>
              </a:rPr>
              <a:t>2</a:t>
            </a:r>
            <a:r>
              <a:rPr lang="en" sz="1600" b="1" dirty="0">
                <a:latin typeface="Akzidenz Grotesk BE Light" pitchFamily="34" charset="0"/>
              </a:rPr>
              <a:t>)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6D13DA5E-6BCF-FD45-AAF5-2CD0FDED2CD4}"/>
              </a:ext>
            </a:extLst>
          </p:cNvPr>
          <p:cNvSpPr txBox="1"/>
          <p:nvPr/>
        </p:nvSpPr>
        <p:spPr>
          <a:xfrm>
            <a:off x="454914" y="2434029"/>
            <a:ext cx="2890080" cy="332398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rtl="0"/>
            <a:r>
              <a:rPr lang="pt-PT" sz="2400" b="1" dirty="0">
                <a:solidFill>
                  <a:srgbClr val="6BD1D5"/>
                </a:solidFill>
                <a:latin typeface="Century Gothic Bold"/>
              </a:rPr>
              <a:t>Perguntas</a:t>
            </a:r>
          </a:p>
          <a:p>
            <a:pPr rtl="0"/>
            <a:endParaRPr lang="en-GB" sz="2400" b="1" dirty="0">
              <a:solidFill>
                <a:srgbClr val="25243D"/>
              </a:solidFill>
              <a:latin typeface="Century Gothic Bold"/>
            </a:endParaRPr>
          </a:p>
          <a:p>
            <a:pPr marL="342900" indent="-342900" rtl="0">
              <a:buAutoNum type="arabicPeriod"/>
            </a:pPr>
            <a:r>
              <a:rPr lang="pt-PT" sz="1800" b="1" dirty="0">
                <a:solidFill>
                  <a:srgbClr val="6BD1D5"/>
                </a:solidFill>
                <a:latin typeface="Century Gothic Bold"/>
              </a:rPr>
              <a:t>Como muda a área de gelo marinho no </a:t>
            </a:r>
            <a:r>
              <a:rPr lang="pt-PT" sz="1800" b="1" dirty="0" err="1">
                <a:solidFill>
                  <a:srgbClr val="6BD1D5"/>
                </a:solidFill>
                <a:latin typeface="Century Gothic Bold"/>
              </a:rPr>
              <a:t>Ártico</a:t>
            </a:r>
            <a:r>
              <a:rPr lang="pt-PT" sz="1800" b="1" dirty="0">
                <a:solidFill>
                  <a:srgbClr val="6BD1D5"/>
                </a:solidFill>
                <a:latin typeface="Century Gothic Bold"/>
              </a:rPr>
              <a:t> durante o ano?</a:t>
            </a:r>
          </a:p>
          <a:p>
            <a:pPr marL="342900" indent="-342900" rtl="0">
              <a:buAutoNum type="arabicPeriod"/>
            </a:pPr>
            <a:endParaRPr lang="en-GB" sz="1800" b="1" dirty="0">
              <a:solidFill>
                <a:srgbClr val="6BD1D5"/>
              </a:solidFill>
              <a:latin typeface="Century Gothic Bold"/>
            </a:endParaRPr>
          </a:p>
          <a:p>
            <a:pPr marL="342900" indent="-342900" rtl="0">
              <a:buAutoNum type="arabicPeriod"/>
            </a:pPr>
            <a:r>
              <a:rPr lang="pt-PT" sz="1800" b="1" dirty="0">
                <a:solidFill>
                  <a:srgbClr val="6BD1D5"/>
                </a:solidFill>
                <a:latin typeface="Century Gothic Bold"/>
              </a:rPr>
              <a:t>Qual é a diferença na área de gelo marinho em 2012 em comparação com 1979-2000?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82CAAEB4-0720-4348-AFE7-79F62E2ED842}"/>
              </a:ext>
            </a:extLst>
          </p:cNvPr>
          <p:cNvSpPr txBox="1"/>
          <p:nvPr/>
        </p:nvSpPr>
        <p:spPr>
          <a:xfrm>
            <a:off x="3585373" y="6039644"/>
            <a:ext cx="75340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pt-PT" sz="1400" b="1">
                <a:latin typeface="Akzidenz Grotesk BE Light" pitchFamily="34" charset="0"/>
              </a:rPr>
              <a:t>0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22F8869B-78E4-EA42-9F66-B38E7DBE0FC7}"/>
              </a:ext>
            </a:extLst>
          </p:cNvPr>
          <p:cNvSpPr txBox="1"/>
          <p:nvPr/>
        </p:nvSpPr>
        <p:spPr>
          <a:xfrm>
            <a:off x="3624972" y="5535657"/>
            <a:ext cx="75340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pt-PT" sz="1400" b="1">
                <a:latin typeface="Akzidenz Grotesk BE Light" pitchFamily="34" charset="0"/>
              </a:rPr>
              <a:t>2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4E1612DE-903C-8C4A-9D0E-C950140CC371}"/>
              </a:ext>
            </a:extLst>
          </p:cNvPr>
          <p:cNvSpPr txBox="1"/>
          <p:nvPr/>
        </p:nvSpPr>
        <p:spPr>
          <a:xfrm>
            <a:off x="3624972" y="5092149"/>
            <a:ext cx="75340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pt-PT" sz="1400" b="1">
                <a:latin typeface="Akzidenz Grotesk BE Light" pitchFamily="34" charset="0"/>
              </a:rPr>
              <a:t>4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1DC6CAF1-CAE9-6348-8A9F-F6090E35155B}"/>
              </a:ext>
            </a:extLst>
          </p:cNvPr>
          <p:cNvSpPr txBox="1"/>
          <p:nvPr/>
        </p:nvSpPr>
        <p:spPr>
          <a:xfrm>
            <a:off x="3624972" y="4648641"/>
            <a:ext cx="75340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pt-PT" sz="1400" b="1">
                <a:latin typeface="Akzidenz Grotesk BE Light" pitchFamily="34" charset="0"/>
              </a:rPr>
              <a:t>6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3BCF8763-A6A9-EC4A-82E6-B795B51ED6DC}"/>
              </a:ext>
            </a:extLst>
          </p:cNvPr>
          <p:cNvSpPr txBox="1"/>
          <p:nvPr/>
        </p:nvSpPr>
        <p:spPr>
          <a:xfrm>
            <a:off x="3624972" y="4195053"/>
            <a:ext cx="75340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pt-PT" sz="1400" b="1">
                <a:latin typeface="Akzidenz Grotesk BE Light" pitchFamily="34" charset="0"/>
              </a:rPr>
              <a:t>8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424B174E-F8D6-6B4C-AEF0-DC768D7718FF}"/>
              </a:ext>
            </a:extLst>
          </p:cNvPr>
          <p:cNvSpPr txBox="1"/>
          <p:nvPr/>
        </p:nvSpPr>
        <p:spPr>
          <a:xfrm>
            <a:off x="3624972" y="3721305"/>
            <a:ext cx="75340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pt-PT" sz="1400" b="1">
                <a:latin typeface="Akzidenz Grotesk BE Light" pitchFamily="34" charset="0"/>
              </a:rPr>
              <a:t>10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D36260DF-5B0C-7648-83EA-4F2F78050E06}"/>
              </a:ext>
            </a:extLst>
          </p:cNvPr>
          <p:cNvSpPr txBox="1"/>
          <p:nvPr/>
        </p:nvSpPr>
        <p:spPr>
          <a:xfrm>
            <a:off x="3624972" y="3267716"/>
            <a:ext cx="75340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pt-PT" sz="1400" b="1">
                <a:latin typeface="Akzidenz Grotesk BE Light" pitchFamily="34" charset="0"/>
              </a:rPr>
              <a:t>12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FD356E0C-4379-DD41-9FC6-A01F2D35EC16}"/>
              </a:ext>
            </a:extLst>
          </p:cNvPr>
          <p:cNvSpPr txBox="1"/>
          <p:nvPr/>
        </p:nvSpPr>
        <p:spPr>
          <a:xfrm>
            <a:off x="3624972" y="2814128"/>
            <a:ext cx="75340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pt-PT" sz="1400" b="1">
                <a:latin typeface="Akzidenz Grotesk BE Light" pitchFamily="34" charset="0"/>
              </a:rPr>
              <a:t>14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E0067135-5CE9-4244-BD35-67BCD3FEA56C}"/>
              </a:ext>
            </a:extLst>
          </p:cNvPr>
          <p:cNvSpPr txBox="1"/>
          <p:nvPr/>
        </p:nvSpPr>
        <p:spPr>
          <a:xfrm>
            <a:off x="3624972" y="2360540"/>
            <a:ext cx="75340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pt-PT" sz="1400" b="1">
                <a:latin typeface="Akzidenz Grotesk BE Light" pitchFamily="34" charset="0"/>
              </a:rPr>
              <a:t>16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FBF703D7-7AD4-EF4F-8122-B9011EBAA3FD}"/>
              </a:ext>
            </a:extLst>
          </p:cNvPr>
          <p:cNvSpPr txBox="1"/>
          <p:nvPr/>
        </p:nvSpPr>
        <p:spPr>
          <a:xfrm>
            <a:off x="3624972" y="1917032"/>
            <a:ext cx="75340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pt-PT" sz="1400" b="1">
                <a:latin typeface="Akzidenz Grotesk BE Light" pitchFamily="34" charset="0"/>
              </a:rPr>
              <a:t>18</a:t>
            </a:r>
          </a:p>
        </p:txBody>
      </p:sp>
      <p:sp>
        <p:nvSpPr>
          <p:cNvPr id="45" name="Title 4">
            <a:extLst>
              <a:ext uri="{FF2B5EF4-FFF2-40B4-BE49-F238E27FC236}">
                <a16:creationId xmlns:a16="http://schemas.microsoft.com/office/drawing/2014/main" id="{15A35700-0199-9C4D-B64A-9E2EE1925AB5}"/>
              </a:ext>
            </a:extLst>
          </p:cNvPr>
          <p:cNvSpPr txBox="1">
            <a:spLocks/>
          </p:cNvSpPr>
          <p:nvPr/>
        </p:nvSpPr>
        <p:spPr>
          <a:xfrm>
            <a:off x="287249" y="943725"/>
            <a:ext cx="8247576" cy="551788"/>
          </a:xfrm>
          <a:prstGeom prst="rect">
            <a:avLst/>
          </a:prstGeom>
        </p:spPr>
        <p:txBody>
          <a:bodyPr rtlCol="0"/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1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Century Gothic Bold"/>
                <a:ea typeface="+mj-ea"/>
                <a:cs typeface="+mj-cs"/>
                <a:sym typeface="Calibri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rtl="0" hangingPunct="1"/>
            <a:r>
              <a:rPr lang="pt-PT" sz="3200" dirty="0">
                <a:solidFill>
                  <a:srgbClr val="25243D"/>
                </a:solidFill>
              </a:rPr>
              <a:t>O gráfico apresenta a quantidade de gelo marinho em diferentes momentos</a:t>
            </a:r>
          </a:p>
        </p:txBody>
      </p:sp>
    </p:spTree>
    <p:extLst>
      <p:ext uri="{BB962C8B-B14F-4D97-AF65-F5344CB8AC3E}">
        <p14:creationId xmlns:p14="http://schemas.microsoft.com/office/powerpoint/2010/main" val="1303120491"/>
      </p:ext>
    </p:extLst>
  </p:cSld>
  <p:clrMapOvr>
    <a:masterClrMapping/>
  </p:clrMapOvr>
  <p:transition spd="med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20BC20D3-6E16-1A47-B7E8-0C36CCCD5DD3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-9805"/>
            <a:ext cx="9143999" cy="6867805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5" name="Group 191">
            <a:extLst>
              <a:ext uri="{FF2B5EF4-FFF2-40B4-BE49-F238E27FC236}">
                <a16:creationId xmlns:a16="http://schemas.microsoft.com/office/drawing/2014/main" id="{089CCA0D-4968-8048-BECD-C760E1171BB2}"/>
              </a:ext>
            </a:extLst>
          </p:cNvPr>
          <p:cNvGrpSpPr/>
          <p:nvPr/>
        </p:nvGrpSpPr>
        <p:grpSpPr>
          <a:xfrm>
            <a:off x="5954233" y="3937502"/>
            <a:ext cx="2290450" cy="2290450"/>
            <a:chOff x="0" y="0"/>
            <a:chExt cx="3394730" cy="3394730"/>
          </a:xfrm>
        </p:grpSpPr>
        <p:sp>
          <p:nvSpPr>
            <p:cNvPr id="16" name="Shape 189">
              <a:extLst>
                <a:ext uri="{FF2B5EF4-FFF2-40B4-BE49-F238E27FC236}">
                  <a16:creationId xmlns:a16="http://schemas.microsoft.com/office/drawing/2014/main" id="{0465297A-0B4B-574F-80F6-4F6AD5065D71}"/>
                </a:ext>
              </a:extLst>
            </p:cNvPr>
            <p:cNvSpPr/>
            <p:nvPr/>
          </p:nvSpPr>
          <p:spPr>
            <a:xfrm>
              <a:off x="0" y="0"/>
              <a:ext cx="3394730" cy="3394730"/>
            </a:xfrm>
            <a:prstGeom prst="ellipse">
              <a:avLst/>
            </a:prstGeom>
            <a:solidFill>
              <a:srgbClr val="38D4D6"/>
            </a:solidFill>
            <a:ln w="12700" cap="flat">
              <a:noFill/>
              <a:miter lim="400000"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rtl="0"/>
              <a:endParaRPr sz="450"/>
            </a:p>
          </p:txBody>
        </p:sp>
        <p:sp>
          <p:nvSpPr>
            <p:cNvPr id="17" name="Shape 190" descr="Textfeld 23">
              <a:extLst>
                <a:ext uri="{FF2B5EF4-FFF2-40B4-BE49-F238E27FC236}">
                  <a16:creationId xmlns:a16="http://schemas.microsoft.com/office/drawing/2014/main" id="{C9F9F460-7C45-FD4A-925E-4082D2DBE1CF}"/>
                </a:ext>
              </a:extLst>
            </p:cNvPr>
            <p:cNvSpPr/>
            <p:nvPr/>
          </p:nvSpPr>
          <p:spPr>
            <a:xfrm>
              <a:off x="179933" y="1318893"/>
              <a:ext cx="3034862" cy="113515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22860" tIns="22860" rIns="22860" bIns="22860" numCol="1" rtlCol="0" anchor="ctr">
              <a:noAutofit/>
            </a:bodyPr>
            <a:lstStyle>
              <a:lvl1pPr algn="ctr">
                <a:defRPr sz="3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pt-PT" sz="1700" dirty="0"/>
                <a:t>O gelo é branco, por isso reflete o calor, o que ajuda a manter o frio do Ártico.</a:t>
              </a:r>
              <a:endParaRPr sz="1700" dirty="0"/>
            </a:p>
          </p:txBody>
        </p:sp>
      </p:grpSp>
      <p:sp>
        <p:nvSpPr>
          <p:cNvPr id="18" name="Shape 20">
            <a:extLst>
              <a:ext uri="{FF2B5EF4-FFF2-40B4-BE49-F238E27FC236}">
                <a16:creationId xmlns:a16="http://schemas.microsoft.com/office/drawing/2014/main" id="{4111F250-1110-6148-987F-B106A45C127C}"/>
              </a:ext>
            </a:extLst>
          </p:cNvPr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6947680E-3757-AE41-844C-C14CEA5B67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pt-PT">
                <a:solidFill>
                  <a:schemeClr val="bg2"/>
                </a:solidFill>
                <a:cs typeface="Arial" charset="0"/>
              </a:rPr>
              <a:t>Aula 5: Como é que o Ártico está a mudar?</a:t>
            </a:r>
            <a:endParaRPr lang="en-US" dirty="0"/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8B4DB152-BE4F-A441-B7CA-A7A7F674BE9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4FA595DC-9A6A-EB41-92E4-14878DFB769D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4765313"/>
      </p:ext>
    </p:extLst>
  </p:cSld>
  <p:clrMapOvr>
    <a:masterClrMapping/>
  </p:clrMapOvr>
  <p:transition spd="med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Screen Shot 2016-03-07 at 12.36.49.png">
            <a:extLst>
              <a:ext uri="{FF2B5EF4-FFF2-40B4-BE49-F238E27FC236}">
                <a16:creationId xmlns:a16="http://schemas.microsoft.com/office/drawing/2014/main" id="{52DB3272-9F9D-BB46-A621-1FED638715E0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6811" y="0"/>
            <a:ext cx="9150811" cy="8868250"/>
          </a:xfrm>
          <a:prstGeom prst="rect">
            <a:avLst/>
          </a:prstGeom>
        </p:spPr>
      </p:pic>
      <p:sp>
        <p:nvSpPr>
          <p:cNvPr id="11" name="Title 4">
            <a:extLst>
              <a:ext uri="{FF2B5EF4-FFF2-40B4-BE49-F238E27FC236}">
                <a16:creationId xmlns:a16="http://schemas.microsoft.com/office/drawing/2014/main" id="{CCAFE562-F310-BB4A-9E35-E75F5CD02E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0478" y="1231219"/>
            <a:ext cx="8229600" cy="1241972"/>
          </a:xfrm>
        </p:spPr>
        <p:txBody>
          <a:bodyPr rtlCol="0"/>
          <a:lstStyle/>
          <a:p>
            <a:pPr algn="l" rtl="0"/>
            <a:r>
              <a:rPr lang="pt-PT" sz="3400"/>
              <a:t>Milhões de litros de água estão armazenados em camadas de gelo</a:t>
            </a:r>
          </a:p>
        </p:txBody>
      </p:sp>
      <p:grpSp>
        <p:nvGrpSpPr>
          <p:cNvPr id="12" name="Group 191">
            <a:extLst>
              <a:ext uri="{FF2B5EF4-FFF2-40B4-BE49-F238E27FC236}">
                <a16:creationId xmlns:a16="http://schemas.microsoft.com/office/drawing/2014/main" id="{41AFA742-2F2B-374D-8597-E468B820C815}"/>
              </a:ext>
            </a:extLst>
          </p:cNvPr>
          <p:cNvGrpSpPr/>
          <p:nvPr/>
        </p:nvGrpSpPr>
        <p:grpSpPr>
          <a:xfrm>
            <a:off x="5954233" y="3937502"/>
            <a:ext cx="2290450" cy="2290450"/>
            <a:chOff x="0" y="0"/>
            <a:chExt cx="3394730" cy="3394730"/>
          </a:xfrm>
        </p:grpSpPr>
        <p:sp>
          <p:nvSpPr>
            <p:cNvPr id="13" name="Shape 189">
              <a:extLst>
                <a:ext uri="{FF2B5EF4-FFF2-40B4-BE49-F238E27FC236}">
                  <a16:creationId xmlns:a16="http://schemas.microsoft.com/office/drawing/2014/main" id="{50F478A9-A08D-DB46-8F17-3BFF7D7CC8AC}"/>
                </a:ext>
              </a:extLst>
            </p:cNvPr>
            <p:cNvSpPr/>
            <p:nvPr/>
          </p:nvSpPr>
          <p:spPr>
            <a:xfrm>
              <a:off x="0" y="0"/>
              <a:ext cx="3394730" cy="3394730"/>
            </a:xfrm>
            <a:prstGeom prst="ellipse">
              <a:avLst/>
            </a:prstGeom>
            <a:solidFill>
              <a:srgbClr val="38D4D6"/>
            </a:solidFill>
            <a:ln w="12700" cap="flat">
              <a:noFill/>
              <a:miter lim="400000"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rtl="0"/>
              <a:endParaRPr sz="450"/>
            </a:p>
          </p:txBody>
        </p:sp>
        <p:sp>
          <p:nvSpPr>
            <p:cNvPr id="18" name="Shape 190" descr="Textfeld 23">
              <a:extLst>
                <a:ext uri="{FF2B5EF4-FFF2-40B4-BE49-F238E27FC236}">
                  <a16:creationId xmlns:a16="http://schemas.microsoft.com/office/drawing/2014/main" id="{E2B27AE8-425B-524B-A1A5-1F23BE46118C}"/>
                </a:ext>
              </a:extLst>
            </p:cNvPr>
            <p:cNvSpPr/>
            <p:nvPr/>
          </p:nvSpPr>
          <p:spPr>
            <a:xfrm>
              <a:off x="179934" y="1368565"/>
              <a:ext cx="3034861" cy="113515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22860" tIns="22860" rIns="22860" bIns="22860" numCol="1" rtlCol="0" anchor="ctr">
              <a:noAutofit/>
            </a:bodyPr>
            <a:lstStyle>
              <a:lvl1pPr algn="ctr">
                <a:defRPr sz="3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pt-PT" sz="1650" dirty="0"/>
                <a:t>As camadas de gelo são de água doce congelada, portanto se derreterem, toda a água irá para o mar.</a:t>
              </a:r>
              <a:endParaRPr sz="1650" dirty="0"/>
            </a:p>
          </p:txBody>
        </p:sp>
      </p:grpSp>
      <p:sp>
        <p:nvSpPr>
          <p:cNvPr id="19" name="Shape 20">
            <a:extLst>
              <a:ext uri="{FF2B5EF4-FFF2-40B4-BE49-F238E27FC236}">
                <a16:creationId xmlns:a16="http://schemas.microsoft.com/office/drawing/2014/main" id="{62209EA1-FA1F-8047-BE24-C8AAF18F3B92}"/>
              </a:ext>
            </a:extLst>
          </p:cNvPr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0" name="Title 1">
            <a:extLst>
              <a:ext uri="{FF2B5EF4-FFF2-40B4-BE49-F238E27FC236}">
                <a16:creationId xmlns:a16="http://schemas.microsoft.com/office/drawing/2014/main" id="{E5748291-243F-1147-A5EC-5C3195B7EB62}"/>
              </a:ext>
            </a:extLst>
          </p:cNvPr>
          <p:cNvSpPr txBox="1">
            <a:spLocks/>
          </p:cNvSpPr>
          <p:nvPr/>
        </p:nvSpPr>
        <p:spPr>
          <a:xfrm>
            <a:off x="4572000" y="415063"/>
            <a:ext cx="3708400" cy="27384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rtlCol="0" anchor="ctr"/>
          <a:lstStyle>
            <a:lvl1pPr marL="0" marR="0" indent="0" algn="r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rtl="0" hangingPunct="1"/>
            <a:r>
              <a:rPr lang="pt-PT">
                <a:solidFill>
                  <a:schemeClr val="bg2"/>
                </a:solidFill>
                <a:cs typeface="Arial" charset="0"/>
              </a:rPr>
              <a:t>Aula 5: Como é que o Ártico está a mudar?</a:t>
            </a:r>
            <a:endParaRPr lang="en-US" dirty="0"/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55FDDA84-6E19-064D-8626-7087B341135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39A77474-FE5B-B240-A2B0-018930235771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9001001"/>
      </p:ext>
    </p:extLst>
  </p:cSld>
  <p:clrMapOvr>
    <a:masterClrMapping/>
  </p:clrMapOvr>
  <p:transition spd="med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itle 8">
            <a:extLst>
              <a:ext uri="{FF2B5EF4-FFF2-40B4-BE49-F238E27FC236}">
                <a16:creationId xmlns:a16="http://schemas.microsoft.com/office/drawing/2014/main" id="{A8BAA2BC-2C50-1646-A0CE-372C2B0DE5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85132" y="415063"/>
            <a:ext cx="4395268" cy="273845"/>
          </a:xfrm>
        </p:spPr>
        <p:txBody>
          <a:bodyPr rtlCol="0"/>
          <a:lstStyle/>
          <a:p>
            <a:pPr rtl="0"/>
            <a:r>
              <a:rPr lang="pt-PT">
                <a:solidFill>
                  <a:schemeClr val="bg2"/>
                </a:solidFill>
                <a:cs typeface="Arial" charset="0"/>
              </a:rPr>
              <a:t>Aula 5: Como é que o Ártico está a mudar?</a:t>
            </a:r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D6548EED-E33B-8943-8808-03F4D1A5D979}"/>
              </a:ext>
            </a:extLst>
          </p:cNvPr>
          <p:cNvSpPr txBox="1">
            <a:spLocks/>
          </p:cNvSpPr>
          <p:nvPr/>
        </p:nvSpPr>
        <p:spPr>
          <a:xfrm>
            <a:off x="448661" y="1365244"/>
            <a:ext cx="8247576" cy="55178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rtlCol="0" anchor="ctr"/>
          <a:lstStyle>
            <a:lvl1pPr marL="0" marR="0" indent="0" algn="r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algn="l" rtl="0" hangingPunct="1"/>
            <a:r>
              <a:rPr lang="pt-PT" sz="3400"/>
              <a:t>A circulação oceânica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544AE46-86F0-1946-98BC-EB62820E7096}"/>
              </a:ext>
            </a:extLst>
          </p:cNvPr>
          <p:cNvSpPr txBox="1">
            <a:spLocks noChangeAspect="1"/>
          </p:cNvSpPr>
          <p:nvPr/>
        </p:nvSpPr>
        <p:spPr>
          <a:xfrm>
            <a:off x="6400800" y="2609071"/>
            <a:ext cx="2466109" cy="2585323"/>
          </a:xfrm>
          <a:prstGeom prst="rect">
            <a:avLst/>
          </a:prstGeom>
          <a:noFill/>
          <a:ln>
            <a:noFill/>
          </a:ln>
        </p:spPr>
        <p:txBody>
          <a:bodyPr wrap="square" rtlCol="0" anchor="t" anchorCtr="0">
            <a:spAutoFit/>
          </a:bodyPr>
          <a:lstStyle/>
          <a:p>
            <a:pPr rtl="0">
              <a:spcAft>
                <a:spcPts val="600"/>
              </a:spcAft>
            </a:pPr>
            <a:r>
              <a:rPr lang="pt-PT" sz="1800" b="1" dirty="0">
                <a:solidFill>
                  <a:srgbClr val="25243D"/>
                </a:solidFill>
                <a:latin typeface="Century Gothic Bold"/>
              </a:rPr>
              <a:t>A água fria e salgada do </a:t>
            </a:r>
            <a:r>
              <a:rPr lang="pt-PT" sz="1800" b="1" dirty="0" err="1">
                <a:solidFill>
                  <a:srgbClr val="25243D"/>
                </a:solidFill>
                <a:latin typeface="Century Gothic Bold"/>
              </a:rPr>
              <a:t>Ártico</a:t>
            </a:r>
            <a:r>
              <a:rPr lang="pt-PT" sz="1800" b="1" dirty="0">
                <a:solidFill>
                  <a:srgbClr val="25243D"/>
                </a:solidFill>
                <a:latin typeface="Century Gothic Bold"/>
              </a:rPr>
              <a:t> atua como uma bomba. Tal mantém a circulação oceânica a funcionar, o que ajuda a manter o Reino Unido quente.</a:t>
            </a:r>
          </a:p>
        </p:txBody>
      </p:sp>
      <p:pic>
        <p:nvPicPr>
          <p:cNvPr id="7" name="Picture 6" descr="Thermohaline.png">
            <a:extLst>
              <a:ext uri="{FF2B5EF4-FFF2-40B4-BE49-F238E27FC236}">
                <a16:creationId xmlns:a16="http://schemas.microsoft.com/office/drawing/2014/main" id="{541BBCB8-5BC6-9E41-A11A-A256966FE138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3"/>
          <a:stretch/>
        </p:blipFill>
        <p:spPr>
          <a:xfrm>
            <a:off x="449263" y="2222499"/>
            <a:ext cx="5718073" cy="30498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5065295"/>
      </p:ext>
    </p:extLst>
  </p:cSld>
  <p:clrMapOvr>
    <a:masterClrMapping/>
  </p:clrMapOvr>
  <p:transition spd="med"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EBF610-D52C-E249-9507-CD554BDCA0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20055" y="438820"/>
            <a:ext cx="4160345" cy="244352"/>
          </a:xfrm>
        </p:spPr>
        <p:txBody>
          <a:bodyPr rtlCol="0"/>
          <a:lstStyle/>
          <a:p>
            <a:pPr rtl="0"/>
            <a:r>
              <a:rPr lang="pt-PT">
                <a:solidFill>
                  <a:schemeClr val="tx1"/>
                </a:solidFill>
                <a:cs typeface="Arial" charset="0"/>
              </a:rPr>
              <a:t>Aula 5: Como é que o Ártico está a mudar?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A68C449E-6B74-184C-8FFB-4E2978ECE1B0}"/>
              </a:ext>
            </a:extLst>
          </p:cNvPr>
          <p:cNvSpPr txBox="1">
            <a:spLocks/>
          </p:cNvSpPr>
          <p:nvPr/>
        </p:nvSpPr>
        <p:spPr>
          <a:xfrm>
            <a:off x="451345" y="994152"/>
            <a:ext cx="8229600" cy="124197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rtlCol="0" anchor="ctr"/>
          <a:lstStyle>
            <a:lvl1pPr marL="0" marR="0" indent="0" algn="r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 b="1" i="0" u="none" strike="noStrike" cap="none" spc="0" baseline="0">
                <a:ln>
                  <a:noFill/>
                </a:ln>
                <a:solidFill>
                  <a:srgbClr val="FFFFF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algn="l" rtl="0" hangingPunct="1"/>
            <a:r>
              <a:rPr lang="pt-PT" sz="3400"/>
              <a:t>Sequência das frases dos cartões</a:t>
            </a:r>
            <a:br>
              <a:rPr lang="en-GB" sz="3400" dirty="0"/>
            </a:br>
            <a:endParaRPr lang="en-GB" sz="34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543B79A-1CEE-6F4E-A8F7-86EB2F9A05D5}"/>
              </a:ext>
            </a:extLst>
          </p:cNvPr>
          <p:cNvSpPr txBox="1"/>
          <p:nvPr/>
        </p:nvSpPr>
        <p:spPr>
          <a:xfrm>
            <a:off x="451345" y="1909233"/>
            <a:ext cx="3687113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rtl="0"/>
            <a:r>
              <a:rPr lang="pt-PT" sz="2400" b="1">
                <a:solidFill>
                  <a:srgbClr val="6BD1D5"/>
                </a:solidFill>
                <a:latin typeface="Century Gothic Bold"/>
              </a:rPr>
              <a:t>Subida do nível do mar</a:t>
            </a:r>
          </a:p>
          <a:p>
            <a:pPr marL="342900" indent="-342900" rtl="0">
              <a:buFont typeface="Sassoon San Slope" panose="02000506030000090004" pitchFamily="2" charset="0"/>
              <a:buChar char="-"/>
            </a:pPr>
            <a:r>
              <a:rPr lang="pt-PT" sz="1800" b="1">
                <a:solidFill>
                  <a:srgbClr val="FFFFFF"/>
                </a:solidFill>
                <a:latin typeface="Century Gothic Bold"/>
              </a:rPr>
              <a:t>Aquecimento global.</a:t>
            </a:r>
          </a:p>
          <a:p>
            <a:pPr marL="342900" indent="-342900" rtl="0">
              <a:buFont typeface="Sassoon San Slope" panose="02000506030000090004" pitchFamily="2" charset="0"/>
              <a:buChar char="-"/>
            </a:pPr>
            <a:r>
              <a:rPr lang="pt-PT" sz="1800" b="1">
                <a:solidFill>
                  <a:srgbClr val="FFFFFF"/>
                </a:solidFill>
                <a:latin typeface="Century Gothic Bold"/>
              </a:rPr>
              <a:t>As camadas de gelo derretem.</a:t>
            </a:r>
          </a:p>
          <a:p>
            <a:pPr marL="342900" indent="-342900" rtl="0">
              <a:buFont typeface="Sassoon San Slope" panose="02000506030000090004" pitchFamily="2" charset="0"/>
              <a:buChar char="-"/>
            </a:pPr>
            <a:r>
              <a:rPr lang="pt-PT" sz="1800" b="1">
                <a:solidFill>
                  <a:srgbClr val="FFFFFF"/>
                </a:solidFill>
                <a:latin typeface="Century Gothic Bold"/>
              </a:rPr>
              <a:t>Mais água no oceano.</a:t>
            </a:r>
          </a:p>
          <a:p>
            <a:pPr marL="342900" indent="-342900" rtl="0">
              <a:buFont typeface="Sassoon San Slope" panose="02000506030000090004" pitchFamily="2" charset="0"/>
              <a:buChar char="-"/>
            </a:pPr>
            <a:r>
              <a:rPr lang="pt-PT" sz="1800" b="1">
                <a:solidFill>
                  <a:srgbClr val="FFFFFF"/>
                </a:solidFill>
                <a:latin typeface="Century Gothic Bold"/>
              </a:rPr>
              <a:t>O nível do mar sobe.</a:t>
            </a:r>
          </a:p>
          <a:p>
            <a:pPr marL="342900" indent="-342900" rtl="0">
              <a:buFont typeface="Sassoon San Slope" panose="02000506030000090004" pitchFamily="2" charset="0"/>
              <a:buChar char="-"/>
            </a:pPr>
            <a:r>
              <a:rPr lang="pt-PT" sz="1800" b="1">
                <a:solidFill>
                  <a:srgbClr val="FFFFFF"/>
                </a:solidFill>
                <a:latin typeface="Century Gothic Bold"/>
              </a:rPr>
              <a:t>Inundação das costas.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04373F0-6766-CC4C-9FDC-53EC3E717C0C}"/>
              </a:ext>
            </a:extLst>
          </p:cNvPr>
          <p:cNvSpPr txBox="1"/>
          <p:nvPr/>
        </p:nvSpPr>
        <p:spPr>
          <a:xfrm>
            <a:off x="451345" y="4084215"/>
            <a:ext cx="339078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rtl="0"/>
            <a:r>
              <a:rPr lang="pt-PT" sz="2400" b="1" dirty="0">
                <a:solidFill>
                  <a:srgbClr val="6BD1D5"/>
                </a:solidFill>
                <a:latin typeface="Century Gothic Bold"/>
              </a:rPr>
              <a:t>O efeito albedo</a:t>
            </a:r>
          </a:p>
          <a:p>
            <a:pPr marL="342900" indent="-342900" rtl="0">
              <a:buFont typeface="Sassoon San Slope" panose="02000506030000090004" pitchFamily="2" charset="0"/>
              <a:buChar char="-"/>
            </a:pPr>
            <a:r>
              <a:rPr lang="pt-PT" sz="1800" b="1" dirty="0">
                <a:solidFill>
                  <a:srgbClr val="FFFFFF"/>
                </a:solidFill>
                <a:latin typeface="Century Gothic Bold"/>
              </a:rPr>
              <a:t>Aquecimento global. </a:t>
            </a:r>
            <a:br>
              <a:rPr lang="pt-PT" sz="1800" b="1" dirty="0">
                <a:solidFill>
                  <a:srgbClr val="FFFFFF"/>
                </a:solidFill>
                <a:latin typeface="Century Gothic Bold"/>
              </a:rPr>
            </a:br>
            <a:r>
              <a:rPr lang="pt-PT" sz="1800" b="1" dirty="0">
                <a:solidFill>
                  <a:srgbClr val="FFFFFF"/>
                </a:solidFill>
                <a:latin typeface="Century Gothic Bold"/>
              </a:rPr>
              <a:t>O gelo marinho derrete.</a:t>
            </a:r>
          </a:p>
          <a:p>
            <a:pPr marL="342900" indent="-342900" rtl="0">
              <a:buFont typeface="Sassoon San Slope" panose="02000506030000090004" pitchFamily="2" charset="0"/>
              <a:buChar char="-"/>
            </a:pPr>
            <a:r>
              <a:rPr lang="pt-PT" sz="1800" b="1" dirty="0">
                <a:solidFill>
                  <a:srgbClr val="FFFFFF"/>
                </a:solidFill>
                <a:latin typeface="Century Gothic Bold"/>
              </a:rPr>
              <a:t>Superfície branca mais pequena.</a:t>
            </a:r>
          </a:p>
          <a:p>
            <a:pPr marL="342900" indent="-342900" rtl="0">
              <a:buFont typeface="Sassoon San Slope" panose="02000506030000090004" pitchFamily="2" charset="0"/>
              <a:buChar char="-"/>
            </a:pPr>
            <a:r>
              <a:rPr lang="pt-PT" sz="1800" b="1" dirty="0">
                <a:solidFill>
                  <a:srgbClr val="FFFFFF"/>
                </a:solidFill>
                <a:latin typeface="Century Gothic Bold"/>
              </a:rPr>
              <a:t>Menos calor refletido e mais calor absorvido.</a:t>
            </a:r>
          </a:p>
          <a:p>
            <a:pPr marL="342900" indent="-342900" rtl="0">
              <a:buFont typeface="Sassoon San Slope" panose="02000506030000090004" pitchFamily="2" charset="0"/>
              <a:buChar char="-"/>
            </a:pPr>
            <a:r>
              <a:rPr lang="pt-PT" sz="1800" b="1" dirty="0">
                <a:solidFill>
                  <a:srgbClr val="FFFFFF"/>
                </a:solidFill>
                <a:latin typeface="Century Gothic Bold"/>
              </a:rPr>
              <a:t>Ainda mais gelo derrete.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A6092AE-DA25-4244-AF97-2EC258FDB50F}"/>
              </a:ext>
            </a:extLst>
          </p:cNvPr>
          <p:cNvSpPr txBox="1"/>
          <p:nvPr/>
        </p:nvSpPr>
        <p:spPr>
          <a:xfrm>
            <a:off x="4561041" y="1914390"/>
            <a:ext cx="3759951" cy="32316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rtl="0"/>
            <a:r>
              <a:rPr lang="pt-PT" sz="2400" b="1">
                <a:solidFill>
                  <a:srgbClr val="6BD1D5"/>
                </a:solidFill>
                <a:latin typeface="Century Gothic Bold"/>
              </a:rPr>
              <a:t>Circulação oceânica</a:t>
            </a:r>
          </a:p>
          <a:p>
            <a:pPr marL="342900" indent="-342900" rtl="0">
              <a:buFont typeface="Sassoon San Slope" panose="02000506030000090004" pitchFamily="2" charset="0"/>
              <a:buChar char="-"/>
            </a:pPr>
            <a:r>
              <a:rPr lang="pt-PT" sz="1800" b="1">
                <a:solidFill>
                  <a:srgbClr val="FFFFFF"/>
                </a:solidFill>
                <a:latin typeface="Century Gothic Bold"/>
              </a:rPr>
              <a:t>Aquecimento global. </a:t>
            </a:r>
          </a:p>
          <a:p>
            <a:pPr marL="342900" indent="-342900" rtl="0">
              <a:buFont typeface="Sassoon San Slope" panose="02000506030000090004" pitchFamily="2" charset="0"/>
              <a:buChar char="-"/>
            </a:pPr>
            <a:r>
              <a:rPr lang="pt-PT" sz="1800" b="1">
                <a:solidFill>
                  <a:srgbClr val="FFFFFF"/>
                </a:solidFill>
                <a:latin typeface="Century Gothic Bold"/>
              </a:rPr>
              <a:t>As camadas de gelo derretem.</a:t>
            </a:r>
          </a:p>
          <a:p>
            <a:pPr marL="342900" indent="-342900" rtl="0">
              <a:buFont typeface="Sassoon San Slope" panose="02000506030000090004" pitchFamily="2" charset="0"/>
              <a:buChar char="-"/>
            </a:pPr>
            <a:r>
              <a:rPr lang="pt-PT" sz="1800" b="1">
                <a:solidFill>
                  <a:srgbClr val="FFFFFF"/>
                </a:solidFill>
                <a:latin typeface="Century Gothic Bold"/>
              </a:rPr>
              <a:t>Mais água doce no oceano.</a:t>
            </a:r>
          </a:p>
          <a:p>
            <a:pPr marL="342900" indent="-342900" rtl="0">
              <a:buFont typeface="Sassoon San Slope" panose="02000506030000090004" pitchFamily="2" charset="0"/>
              <a:buChar char="-"/>
            </a:pPr>
            <a:r>
              <a:rPr lang="pt-PT" sz="1800" b="1">
                <a:solidFill>
                  <a:srgbClr val="FFFFFF"/>
                </a:solidFill>
                <a:latin typeface="Century Gothic Bold"/>
              </a:rPr>
              <a:t>O oceano Ártico torna-se menos salgado.</a:t>
            </a:r>
          </a:p>
          <a:p>
            <a:pPr marL="342900" indent="-342900" rtl="0">
              <a:buFont typeface="Sassoon San Slope" panose="02000506030000090004" pitchFamily="2" charset="0"/>
              <a:buChar char="-"/>
            </a:pPr>
            <a:r>
              <a:rPr lang="pt-PT" sz="1800" b="1">
                <a:solidFill>
                  <a:srgbClr val="FFFFFF"/>
                </a:solidFill>
                <a:latin typeface="Century Gothic Bold"/>
              </a:rPr>
              <a:t>A bomba de circulação oceânica para ou abranda.</a:t>
            </a:r>
          </a:p>
          <a:p>
            <a:pPr marL="342900" indent="-342900" rtl="0">
              <a:buFont typeface="Sassoon San Slope" panose="02000506030000090004" pitchFamily="2" charset="0"/>
              <a:buChar char="-"/>
            </a:pPr>
            <a:r>
              <a:rPr lang="pt-PT" sz="1800" b="1">
                <a:solidFill>
                  <a:srgbClr val="FFFFFF"/>
                </a:solidFill>
                <a:latin typeface="Century Gothic Bold"/>
              </a:rPr>
              <a:t>A circulação oceânica muda.</a:t>
            </a:r>
          </a:p>
          <a:p>
            <a:pPr marL="342900" indent="-342900" rtl="0">
              <a:buFont typeface="Sassoon San Slope" panose="02000506030000090004" pitchFamily="2" charset="0"/>
              <a:buChar char="-"/>
            </a:pPr>
            <a:r>
              <a:rPr lang="pt-PT" sz="1800" b="1">
                <a:solidFill>
                  <a:srgbClr val="FFFFFF"/>
                </a:solidFill>
                <a:latin typeface="Century Gothic Bold"/>
              </a:rPr>
              <a:t>O clima muda e os habitats são afetados.</a:t>
            </a:r>
          </a:p>
        </p:txBody>
      </p:sp>
    </p:spTree>
    <p:extLst>
      <p:ext uri="{BB962C8B-B14F-4D97-AF65-F5344CB8AC3E}">
        <p14:creationId xmlns:p14="http://schemas.microsoft.com/office/powerpoint/2010/main" val="4124281177"/>
      </p:ext>
    </p:extLst>
  </p:cSld>
  <p:clrMapOvr>
    <a:masterClrMapping/>
  </p:clrMapOvr>
  <p:transition spd="med"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itle 8">
            <a:extLst>
              <a:ext uri="{FF2B5EF4-FFF2-40B4-BE49-F238E27FC236}">
                <a16:creationId xmlns:a16="http://schemas.microsoft.com/office/drawing/2014/main" id="{A8BAA2BC-2C50-1646-A0CE-372C2B0DE5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85132" y="415063"/>
            <a:ext cx="4395268" cy="273845"/>
          </a:xfrm>
        </p:spPr>
        <p:txBody>
          <a:bodyPr rtlCol="0"/>
          <a:lstStyle/>
          <a:p>
            <a:pPr rtl="0"/>
            <a:r>
              <a:rPr lang="pt-PT">
                <a:solidFill>
                  <a:schemeClr val="bg2"/>
                </a:solidFill>
                <a:cs typeface="Arial" charset="0"/>
              </a:rPr>
              <a:t>Aula 5: Como é que o Ártico está a mudar?</a:t>
            </a:r>
            <a:endParaRPr lang="en-US" dirty="0"/>
          </a:p>
        </p:txBody>
      </p:sp>
      <p:graphicFrame>
        <p:nvGraphicFramePr>
          <p:cNvPr id="10" name="Group 236">
            <a:extLst>
              <a:ext uri="{FF2B5EF4-FFF2-40B4-BE49-F238E27FC236}">
                <a16:creationId xmlns:a16="http://schemas.microsoft.com/office/drawing/2014/main" id="{A5FAE9AC-E8C3-D444-B8FE-7A1FD2055DB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02623926"/>
              </p:ext>
            </p:extLst>
          </p:nvPr>
        </p:nvGraphicFramePr>
        <p:xfrm>
          <a:off x="2341906" y="2222500"/>
          <a:ext cx="6352832" cy="6187440"/>
        </p:xfrm>
        <a:graphic>
          <a:graphicData uri="http://schemas.openxmlformats.org/drawingml/2006/table">
            <a:tbl>
              <a:tblPr/>
              <a:tblGrid>
                <a:gridCol w="635283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097280">
                <a:tc>
                  <a:txBody>
                    <a:bodyPr/>
                    <a:lstStyle/>
                    <a:p>
                      <a:pPr marL="342900" indent="-342900" algn="l" rtl="0">
                        <a:spcAft>
                          <a:spcPts val="0"/>
                        </a:spcAft>
                        <a:buFont typeface="Sassoon San Slope" panose="02000506030000090004" pitchFamily="2" charset="0"/>
                        <a:buChar char="-"/>
                      </a:pPr>
                      <a:r>
                        <a:rPr lang="pt-PT" sz="1800" b="1" i="0">
                          <a:solidFill>
                            <a:srgbClr val="25243D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Indicar duas formas de mudança do Ártico.</a:t>
                      </a:r>
                    </a:p>
                    <a:p>
                      <a:pPr marL="342900" indent="-342900" algn="l" rtl="0">
                        <a:spcAft>
                          <a:spcPts val="0"/>
                        </a:spcAft>
                        <a:buFont typeface="Sassoon San Slope" panose="02000506030000090004" pitchFamily="2" charset="0"/>
                        <a:buChar char="-"/>
                      </a:pPr>
                      <a:r>
                        <a:rPr lang="pt-PT" sz="1800" b="1" i="0">
                          <a:solidFill>
                            <a:srgbClr val="25243D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Localizar o Ártico no mapa.</a:t>
                      </a:r>
                    </a:p>
                    <a:p>
                      <a:pPr marL="342900" indent="-342900" algn="l" rtl="0">
                        <a:spcAft>
                          <a:spcPts val="0"/>
                        </a:spcAft>
                        <a:buFont typeface="Sassoon San Slope" panose="02000506030000090004" pitchFamily="2" charset="0"/>
                        <a:buChar char="-"/>
                      </a:pPr>
                      <a:endParaRPr lang="en-GB" sz="1800" b="1" i="0" dirty="0">
                        <a:solidFill>
                          <a:srgbClr val="25243D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342900" indent="-342900" algn="l" rtl="0">
                        <a:spcAft>
                          <a:spcPts val="0"/>
                        </a:spcAft>
                        <a:buFont typeface="Sassoon San Slope" panose="02000506030000090004" pitchFamily="2" charset="0"/>
                        <a:buChar char="-"/>
                      </a:pPr>
                      <a:r>
                        <a:rPr lang="pt-PT" sz="1800" b="1" i="0">
                          <a:solidFill>
                            <a:srgbClr val="25243D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Dizer o que é um modelo.</a:t>
                      </a: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68880">
                <a:tc>
                  <a:txBody>
                    <a:bodyPr/>
                    <a:lstStyle/>
                    <a:p>
                      <a:pPr marL="342900" indent="-342900" algn="l" rtl="0">
                        <a:spcAft>
                          <a:spcPts val="0"/>
                        </a:spcAft>
                        <a:buFont typeface="Sassoon San Slope" panose="02000506030000090004" pitchFamily="2" charset="0"/>
                        <a:buChar char="-"/>
                      </a:pPr>
                      <a:r>
                        <a:rPr lang="pt-PT" sz="1800" b="1" i="0">
                          <a:solidFill>
                            <a:srgbClr val="25243D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Descrever as condições do Ártico.</a:t>
                      </a:r>
                    </a:p>
                    <a:p>
                      <a:pPr marL="342900" indent="-342900" algn="l" rtl="0">
                        <a:spcAft>
                          <a:spcPts val="0"/>
                        </a:spcAft>
                        <a:buFont typeface="Sassoon San Slope" panose="02000506030000090004" pitchFamily="2" charset="0"/>
                        <a:buChar char="-"/>
                      </a:pPr>
                      <a:endParaRPr lang="en-GB" sz="1800" b="1" i="0" dirty="0">
                        <a:solidFill>
                          <a:srgbClr val="25243D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342900" indent="-342900" algn="l" rtl="0">
                        <a:spcAft>
                          <a:spcPts val="0"/>
                        </a:spcAft>
                        <a:buFont typeface="Sassoon San Slope" panose="02000506030000090004" pitchFamily="2" charset="0"/>
                        <a:buChar char="-"/>
                      </a:pPr>
                      <a:r>
                        <a:rPr lang="pt-PT" sz="1800" b="1" i="0">
                          <a:solidFill>
                            <a:srgbClr val="25243D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Explicar a causa e o possível resultado de um problema que o Ártico enfrenta.</a:t>
                      </a:r>
                    </a:p>
                    <a:p>
                      <a:pPr marL="342900" indent="-342900" algn="l" rtl="0">
                        <a:spcAft>
                          <a:spcPts val="0"/>
                        </a:spcAft>
                        <a:buFont typeface="Sassoon San Slope" panose="02000506030000090004" pitchFamily="2" charset="0"/>
                        <a:buChar char="-"/>
                      </a:pPr>
                      <a:endParaRPr lang="en-GB" sz="1800" b="1" i="0" dirty="0">
                        <a:solidFill>
                          <a:srgbClr val="25243D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342900" marR="0" lvl="0" indent="-34290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Sassoon San Slope" panose="02000506030000090004" pitchFamily="2" charset="0"/>
                        <a:buChar char="-"/>
                        <a:tabLst/>
                        <a:defRPr/>
                      </a:pPr>
                      <a:r>
                        <a:rPr lang="pt-PT" sz="1800" b="1" i="0">
                          <a:solidFill>
                            <a:srgbClr val="25243D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Explicar a causa e o possível resultado de vários problemas que o Ártico enfrenta.</a:t>
                      </a:r>
                    </a:p>
                    <a:p>
                      <a:pPr marL="342900" indent="-342900" algn="l" rtl="0">
                        <a:spcAft>
                          <a:spcPts val="0"/>
                        </a:spcAft>
                        <a:buFont typeface="Sassoon San Slope" panose="02000506030000090004" pitchFamily="2" charset="0"/>
                        <a:buChar char="-"/>
                      </a:pPr>
                      <a:endParaRPr lang="en-GB" sz="1800" b="1" i="0" dirty="0">
                        <a:solidFill>
                          <a:srgbClr val="25243D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342900" indent="-342900" algn="l" rtl="0">
                        <a:spcAft>
                          <a:spcPts val="0"/>
                        </a:spcAft>
                        <a:buFont typeface="Sassoon San Slope" panose="02000506030000090004" pitchFamily="2" charset="0"/>
                        <a:buChar char="-"/>
                      </a:pPr>
                      <a:r>
                        <a:rPr lang="pt-PT" sz="1800" b="1" i="0">
                          <a:solidFill>
                            <a:srgbClr val="25243D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Associar um modelo às mudanças no Ártico.</a:t>
                      </a: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371600">
                <a:tc>
                  <a:txBody>
                    <a:bodyPr/>
                    <a:lstStyle/>
                    <a:p>
                      <a:pPr marL="342900" indent="-342900" algn="l" rtl="0">
                        <a:spcAft>
                          <a:spcPts val="0"/>
                        </a:spcAft>
                        <a:buFont typeface="Sassoon San Slope" panose="02000506030000090004" pitchFamily="2" charset="0"/>
                        <a:buChar char="-"/>
                      </a:pPr>
                      <a:endParaRPr lang="en-GB" sz="1800" b="1" i="0" dirty="0">
                        <a:solidFill>
                          <a:srgbClr val="25243D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18160">
                <a:tc>
                  <a:txBody>
                    <a:bodyPr/>
                    <a:lstStyle/>
                    <a:p>
                      <a:pPr marL="342900" indent="-342900" algn="l" rtl="0">
                        <a:spcAft>
                          <a:spcPts val="0"/>
                        </a:spcAft>
                        <a:buFont typeface="Sassoon San Slope" panose="02000506030000090004" pitchFamily="2" charset="0"/>
                        <a:buChar char="-"/>
                      </a:pPr>
                      <a:endParaRPr lang="en-GB" sz="1800" b="1" i="0" dirty="0">
                        <a:solidFill>
                          <a:srgbClr val="25243D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31520">
                <a:tc>
                  <a:txBody>
                    <a:bodyPr/>
                    <a:lstStyle/>
                    <a:p>
                      <a:pPr marL="342900" indent="-342900" algn="l" rtl="0">
                        <a:spcAft>
                          <a:spcPts val="0"/>
                        </a:spcAft>
                        <a:buFont typeface="Sassoon San Slope" panose="02000506030000090004" pitchFamily="2" charset="0"/>
                        <a:buChar char="-"/>
                      </a:pPr>
                      <a:endParaRPr lang="en-GB" sz="1800" b="1" i="0" dirty="0">
                        <a:solidFill>
                          <a:srgbClr val="25243D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0C960C38-4DF5-D342-88B9-9FF24F0CCAD2}"/>
              </a:ext>
            </a:extLst>
          </p:cNvPr>
          <p:cNvSpPr/>
          <p:nvPr/>
        </p:nvSpPr>
        <p:spPr>
          <a:xfrm>
            <a:off x="449263" y="2222500"/>
            <a:ext cx="1450028" cy="484269"/>
          </a:xfrm>
          <a:prstGeom prst="roundRect">
            <a:avLst/>
          </a:prstGeom>
          <a:noFill/>
          <a:ln w="38100">
            <a:solidFill>
              <a:srgbClr val="25243D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bIns="0" rtlCol="0" anchor="ctr"/>
          <a:lstStyle/>
          <a:p>
            <a:pPr algn="ctr" rtl="0">
              <a:lnSpc>
                <a:spcPct val="80000"/>
              </a:lnSpc>
            </a:pPr>
            <a:r>
              <a:rPr lang="pt-PT" sz="1400" b="1">
                <a:solidFill>
                  <a:srgbClr val="1A1A1A"/>
                </a:solidFill>
                <a:latin typeface="Century Gothic Bold"/>
              </a:rPr>
              <a:t>Básico</a:t>
            </a:r>
          </a:p>
        </p:txBody>
      </p:sp>
      <p:sp>
        <p:nvSpPr>
          <p:cNvPr id="16" name="Rounded Rectangle 15">
            <a:extLst>
              <a:ext uri="{FF2B5EF4-FFF2-40B4-BE49-F238E27FC236}">
                <a16:creationId xmlns:a16="http://schemas.microsoft.com/office/drawing/2014/main" id="{AC00DA1B-198C-744B-8738-AF5BBE5EEDF3}"/>
              </a:ext>
            </a:extLst>
          </p:cNvPr>
          <p:cNvSpPr/>
          <p:nvPr/>
        </p:nvSpPr>
        <p:spPr>
          <a:xfrm>
            <a:off x="457427" y="3062772"/>
            <a:ext cx="1441450" cy="484269"/>
          </a:xfrm>
          <a:prstGeom prst="roundRect">
            <a:avLst/>
          </a:prstGeom>
          <a:solidFill>
            <a:srgbClr val="FACA56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0" bIns="0" rtlCol="0" anchor="ctr"/>
          <a:lstStyle/>
          <a:p>
            <a:pPr algn="ctr" rtl="0">
              <a:lnSpc>
                <a:spcPct val="80000"/>
              </a:lnSpc>
            </a:pPr>
            <a:r>
              <a:rPr lang="pt-PT" sz="1400" b="1">
                <a:solidFill>
                  <a:srgbClr val="1A1A1A"/>
                </a:solidFill>
                <a:latin typeface="Century Gothic Bold"/>
              </a:rPr>
              <a:t>Intermédio</a:t>
            </a:r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4930BE99-F555-B24F-AB3B-3C5423FFB943}"/>
              </a:ext>
            </a:extLst>
          </p:cNvPr>
          <p:cNvSpPr/>
          <p:nvPr/>
        </p:nvSpPr>
        <p:spPr>
          <a:xfrm>
            <a:off x="457427" y="3885462"/>
            <a:ext cx="1450028" cy="484269"/>
          </a:xfrm>
          <a:prstGeom prst="roundRect">
            <a:avLst/>
          </a:prstGeom>
          <a:solidFill>
            <a:srgbClr val="80C7BD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0" bIns="0" rtlCol="0" anchor="ctr"/>
          <a:lstStyle/>
          <a:p>
            <a:pPr algn="ctr" rtl="0">
              <a:lnSpc>
                <a:spcPct val="80000"/>
              </a:lnSpc>
            </a:pPr>
            <a:r>
              <a:rPr lang="pt-PT" sz="1400" b="1">
                <a:solidFill>
                  <a:srgbClr val="1A1A1A"/>
                </a:solidFill>
                <a:latin typeface="Century Gothic Bold"/>
              </a:rPr>
              <a:t>Competente</a:t>
            </a:r>
          </a:p>
        </p:txBody>
      </p:sp>
      <p:sp>
        <p:nvSpPr>
          <p:cNvPr id="18" name="Rounded Rectangle 17">
            <a:extLst>
              <a:ext uri="{FF2B5EF4-FFF2-40B4-BE49-F238E27FC236}">
                <a16:creationId xmlns:a16="http://schemas.microsoft.com/office/drawing/2014/main" id="{738FF8C0-7804-1146-B322-5BC4B99E89FB}"/>
              </a:ext>
            </a:extLst>
          </p:cNvPr>
          <p:cNvSpPr/>
          <p:nvPr/>
        </p:nvSpPr>
        <p:spPr>
          <a:xfrm>
            <a:off x="448848" y="4725733"/>
            <a:ext cx="1450029" cy="484269"/>
          </a:xfrm>
          <a:prstGeom prst="roundRect">
            <a:avLst/>
          </a:prstGeom>
          <a:solidFill>
            <a:srgbClr val="6B3973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0" bIns="0" rtlCol="0" anchor="ctr"/>
          <a:lstStyle/>
          <a:p>
            <a:pPr algn="ctr" rtl="0">
              <a:lnSpc>
                <a:spcPct val="80000"/>
              </a:lnSpc>
            </a:pPr>
            <a:r>
              <a:rPr lang="pt-PT" sz="1400" b="1">
                <a:solidFill>
                  <a:schemeClr val="bg1"/>
                </a:solidFill>
                <a:latin typeface="Century Gothic Bold"/>
              </a:rPr>
              <a:t>Especialista</a:t>
            </a:r>
          </a:p>
        </p:txBody>
      </p:sp>
      <p:sp>
        <p:nvSpPr>
          <p:cNvPr id="19" name="Title 6">
            <a:extLst>
              <a:ext uri="{FF2B5EF4-FFF2-40B4-BE49-F238E27FC236}">
                <a16:creationId xmlns:a16="http://schemas.microsoft.com/office/drawing/2014/main" id="{8D7EA4E9-2277-454A-BC50-DE9EA50DB8FA}"/>
              </a:ext>
            </a:extLst>
          </p:cNvPr>
          <p:cNvSpPr txBox="1">
            <a:spLocks/>
          </p:cNvSpPr>
          <p:nvPr/>
        </p:nvSpPr>
        <p:spPr>
          <a:xfrm>
            <a:off x="414538" y="1181658"/>
            <a:ext cx="7830144" cy="5167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rtlCol="0" anchor="ctr"/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rtl="0" hangingPunct="1"/>
            <a:r>
              <a:rPr lang="pt-PT" sz="3400" dirty="0">
                <a:solidFill>
                  <a:srgbClr val="25243D"/>
                </a:solidFill>
              </a:rPr>
              <a:t>Ponto de verificação final </a:t>
            </a:r>
          </a:p>
          <a:p>
            <a:pPr rtl="0" hangingPunct="1"/>
            <a:r>
              <a:rPr lang="pt-PT" sz="3400" dirty="0">
                <a:solidFill>
                  <a:srgbClr val="25243D"/>
                </a:solidFill>
              </a:rPr>
              <a:t>da aprendizagem</a:t>
            </a:r>
            <a:endParaRPr lang="en-GB" sz="3400" dirty="0">
              <a:solidFill>
                <a:srgbClr val="25243D"/>
              </a:solidFill>
            </a:endParaRPr>
          </a:p>
        </p:txBody>
      </p:sp>
      <p:sp>
        <p:nvSpPr>
          <p:cNvPr id="20" name="Rounded Rectangle 19">
            <a:extLst>
              <a:ext uri="{FF2B5EF4-FFF2-40B4-BE49-F238E27FC236}">
                <a16:creationId xmlns:a16="http://schemas.microsoft.com/office/drawing/2014/main" id="{6D30E4C0-A0A9-0D48-923D-5DF01ED6B075}"/>
              </a:ext>
            </a:extLst>
          </p:cNvPr>
          <p:cNvSpPr/>
          <p:nvPr/>
        </p:nvSpPr>
        <p:spPr>
          <a:xfrm>
            <a:off x="448848" y="5548423"/>
            <a:ext cx="1450029" cy="484269"/>
          </a:xfrm>
          <a:prstGeom prst="roundRect">
            <a:avLst/>
          </a:prstGeom>
          <a:solidFill>
            <a:srgbClr val="E04F47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0" bIns="0" rtlCol="0" anchor="ctr"/>
          <a:lstStyle/>
          <a:p>
            <a:pPr algn="ctr" rtl="0">
              <a:lnSpc>
                <a:spcPct val="80000"/>
              </a:lnSpc>
            </a:pPr>
            <a:r>
              <a:rPr lang="pt-PT" sz="1400" b="1">
                <a:solidFill>
                  <a:srgbClr val="1A1A1A"/>
                </a:solidFill>
                <a:latin typeface="Century Gothic Bold"/>
              </a:rPr>
              <a:t>Avançado</a:t>
            </a:r>
          </a:p>
        </p:txBody>
      </p:sp>
    </p:spTree>
    <p:extLst>
      <p:ext uri="{BB962C8B-B14F-4D97-AF65-F5344CB8AC3E}">
        <p14:creationId xmlns:p14="http://schemas.microsoft.com/office/powerpoint/2010/main" val="108813710"/>
      </p:ext>
    </p:extLst>
  </p:cSld>
  <p:clrMapOvr>
    <a:masterClrMapping/>
  </p:clrMapOvr>
  <p:transition spd="med"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itle 8">
            <a:extLst>
              <a:ext uri="{FF2B5EF4-FFF2-40B4-BE49-F238E27FC236}">
                <a16:creationId xmlns:a16="http://schemas.microsoft.com/office/drawing/2014/main" id="{A8BAA2BC-2C50-1646-A0CE-372C2B0DE5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85132" y="415063"/>
            <a:ext cx="4395268" cy="273845"/>
          </a:xfrm>
        </p:spPr>
        <p:txBody>
          <a:bodyPr rtlCol="0"/>
          <a:lstStyle/>
          <a:p>
            <a:pPr rtl="0"/>
            <a:r>
              <a:rPr lang="pt-PT">
                <a:solidFill>
                  <a:schemeClr val="bg2"/>
                </a:solidFill>
                <a:cs typeface="Arial" charset="0"/>
              </a:rPr>
              <a:t>Aula 5: Como é que o Ártico está a mudar?</a:t>
            </a:r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4281596-D3CA-2D4B-8F31-D650E33A0DD1}"/>
              </a:ext>
            </a:extLst>
          </p:cNvPr>
          <p:cNvSpPr txBox="1"/>
          <p:nvPr/>
        </p:nvSpPr>
        <p:spPr>
          <a:xfrm>
            <a:off x="459318" y="2230967"/>
            <a:ext cx="864235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rtl="0"/>
            <a:r>
              <a:rPr lang="pt-PT" sz="1800" b="1">
                <a:solidFill>
                  <a:srgbClr val="25243D"/>
                </a:solidFill>
                <a:latin typeface="Century Gothic Bold"/>
              </a:rPr>
              <a:t>E se...</a:t>
            </a:r>
          </a:p>
          <a:p>
            <a:pPr rtl="0"/>
            <a:endParaRPr lang="en-GB" sz="1800" b="1" dirty="0">
              <a:solidFill>
                <a:srgbClr val="25243D"/>
              </a:solidFill>
              <a:latin typeface="Century Gothic Bold"/>
            </a:endParaRPr>
          </a:p>
          <a:p>
            <a:pPr marL="342900" indent="-342900" rtl="0">
              <a:buFont typeface="Sassoon San Slope" panose="02000506030000090004" pitchFamily="2" charset="0"/>
              <a:buChar char="-"/>
            </a:pPr>
            <a:r>
              <a:rPr lang="pt-PT" sz="1800" b="1">
                <a:solidFill>
                  <a:srgbClr val="25243D"/>
                </a:solidFill>
                <a:latin typeface="Century Gothic Bold"/>
              </a:rPr>
              <a:t>Não tivéssemos tido a aula de hoje?</a:t>
            </a:r>
          </a:p>
          <a:p>
            <a:pPr marL="342900" indent="-342900" rtl="0">
              <a:buFont typeface="Sassoon San Slope" panose="02000506030000090004" pitchFamily="2" charset="0"/>
              <a:buChar char="-"/>
            </a:pPr>
            <a:endParaRPr lang="en-GB" sz="1800" b="1" dirty="0">
              <a:solidFill>
                <a:srgbClr val="25243D"/>
              </a:solidFill>
              <a:latin typeface="Century Gothic Bold"/>
            </a:endParaRPr>
          </a:p>
          <a:p>
            <a:pPr marL="342900" indent="-342900" rtl="0">
              <a:buFont typeface="Sassoon San Slope" panose="02000506030000090004" pitchFamily="2" charset="0"/>
              <a:buChar char="-"/>
            </a:pPr>
            <a:r>
              <a:rPr lang="pt-PT" sz="1800" b="1">
                <a:solidFill>
                  <a:srgbClr val="25243D"/>
                </a:solidFill>
                <a:latin typeface="Century Gothic Bold"/>
              </a:rPr>
              <a:t>Não te fosse permitido saber o que aprendemos hoje?</a:t>
            </a:r>
          </a:p>
          <a:p>
            <a:pPr marL="342900" indent="-342900" rtl="0">
              <a:buFont typeface="Sassoon San Slope" panose="02000506030000090004" pitchFamily="2" charset="0"/>
              <a:buChar char="-"/>
            </a:pPr>
            <a:endParaRPr lang="en-GB" sz="1800" b="1" dirty="0">
              <a:solidFill>
                <a:srgbClr val="25243D"/>
              </a:solidFill>
              <a:latin typeface="Century Gothic Bold"/>
            </a:endParaRPr>
          </a:p>
          <a:p>
            <a:pPr marL="342900" indent="-342900" rtl="0">
              <a:buFont typeface="Sassoon San Slope" panose="02000506030000090004" pitchFamily="2" charset="0"/>
              <a:buChar char="-"/>
            </a:pPr>
            <a:r>
              <a:rPr lang="pt-PT" sz="1800" b="1">
                <a:solidFill>
                  <a:srgbClr val="25243D"/>
                </a:solidFill>
                <a:latin typeface="Century Gothic Bold"/>
              </a:rPr>
              <a:t>Tudo o que te ensinei hoje fosse falso?</a:t>
            </a:r>
          </a:p>
        </p:txBody>
      </p:sp>
      <p:sp>
        <p:nvSpPr>
          <p:cNvPr id="15" name="Title 1">
            <a:extLst>
              <a:ext uri="{FF2B5EF4-FFF2-40B4-BE49-F238E27FC236}">
                <a16:creationId xmlns:a16="http://schemas.microsoft.com/office/drawing/2014/main" id="{789FB94D-4D70-544F-802E-D4AA5C855029}"/>
              </a:ext>
            </a:extLst>
          </p:cNvPr>
          <p:cNvSpPr txBox="1">
            <a:spLocks/>
          </p:cNvSpPr>
          <p:nvPr/>
        </p:nvSpPr>
        <p:spPr>
          <a:xfrm>
            <a:off x="423261" y="1365244"/>
            <a:ext cx="8247576" cy="55178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rtlCol="0" anchor="ctr"/>
          <a:lstStyle>
            <a:lvl1pPr marL="0" marR="0" indent="0" algn="r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algn="l" rtl="0" hangingPunct="1"/>
            <a:r>
              <a:rPr lang="pt-PT" sz="3400" dirty="0"/>
              <a:t>Ponto de verificação final </a:t>
            </a:r>
          </a:p>
          <a:p>
            <a:pPr algn="l" rtl="0" hangingPunct="1"/>
            <a:r>
              <a:rPr lang="pt-PT" sz="3400" dirty="0"/>
              <a:t>da aprendizagem</a:t>
            </a:r>
          </a:p>
        </p:txBody>
      </p:sp>
    </p:spTree>
    <p:extLst>
      <p:ext uri="{BB962C8B-B14F-4D97-AF65-F5344CB8AC3E}">
        <p14:creationId xmlns:p14="http://schemas.microsoft.com/office/powerpoint/2010/main" val="598340665"/>
      </p:ext>
    </p:extLst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itle 8">
            <a:extLst>
              <a:ext uri="{FF2B5EF4-FFF2-40B4-BE49-F238E27FC236}">
                <a16:creationId xmlns:a16="http://schemas.microsoft.com/office/drawing/2014/main" id="{A8BAA2BC-2C50-1646-A0CE-372C2B0DE5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63007" y="415063"/>
            <a:ext cx="4717393" cy="273845"/>
          </a:xfrm>
        </p:spPr>
        <p:txBody>
          <a:bodyPr rtlCol="0"/>
          <a:lstStyle/>
          <a:p>
            <a:pPr rtl="0"/>
            <a:r>
              <a:rPr lang="pt-PT">
                <a:solidFill>
                  <a:schemeClr val="bg2"/>
                </a:solidFill>
                <a:cs typeface="Arial" charset="0"/>
              </a:rPr>
              <a:t>Aula 5: Como é que o Ártico está a mudar?</a:t>
            </a:r>
            <a:endParaRPr lang="en-US" dirty="0"/>
          </a:p>
        </p:txBody>
      </p:sp>
      <p:graphicFrame>
        <p:nvGraphicFramePr>
          <p:cNvPr id="10" name="Group 236">
            <a:extLst>
              <a:ext uri="{FF2B5EF4-FFF2-40B4-BE49-F238E27FC236}">
                <a16:creationId xmlns:a16="http://schemas.microsoft.com/office/drawing/2014/main" id="{9FBBDE1B-57A5-074C-A5B6-EA9AD6C0A69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87633443"/>
              </p:ext>
            </p:extLst>
          </p:nvPr>
        </p:nvGraphicFramePr>
        <p:xfrm>
          <a:off x="2341906" y="2222500"/>
          <a:ext cx="6352832" cy="5974080"/>
        </p:xfrm>
        <a:graphic>
          <a:graphicData uri="http://schemas.openxmlformats.org/drawingml/2006/table">
            <a:tbl>
              <a:tblPr/>
              <a:tblGrid>
                <a:gridCol w="635283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883920">
                <a:tc>
                  <a:txBody>
                    <a:bodyPr/>
                    <a:lstStyle/>
                    <a:p>
                      <a:pPr marL="342900" indent="-342900" algn="l" rtl="0">
                        <a:spcAft>
                          <a:spcPts val="0"/>
                        </a:spcAft>
                        <a:buFont typeface="Sassoon San Slope" panose="02000506030000090004" pitchFamily="2" charset="0"/>
                        <a:buChar char="-"/>
                      </a:pPr>
                      <a:r>
                        <a:rPr lang="pt-PT" sz="1800" b="1" i="0">
                          <a:solidFill>
                            <a:srgbClr val="25243D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Indicar duas formas de mudança do Ártico.</a:t>
                      </a:r>
                    </a:p>
                    <a:p>
                      <a:pPr marL="342900" indent="-342900" algn="l" rtl="0">
                        <a:spcAft>
                          <a:spcPts val="0"/>
                        </a:spcAft>
                        <a:buFont typeface="Sassoon San Slope" panose="02000506030000090004" pitchFamily="2" charset="0"/>
                        <a:buChar char="-"/>
                      </a:pPr>
                      <a:r>
                        <a:rPr lang="pt-PT" sz="1800" b="1" i="0">
                          <a:solidFill>
                            <a:srgbClr val="25243D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Localizar o Ártico no mapa.</a:t>
                      </a: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68880">
                <a:tc>
                  <a:txBody>
                    <a:bodyPr/>
                    <a:lstStyle/>
                    <a:p>
                      <a:pPr marL="342900" indent="-342900" algn="l" rtl="0">
                        <a:spcAft>
                          <a:spcPts val="0"/>
                        </a:spcAft>
                        <a:buFont typeface="Sassoon San Slope" panose="02000506030000090004" pitchFamily="2" charset="0"/>
                        <a:buChar char="-"/>
                      </a:pPr>
                      <a:r>
                        <a:rPr lang="pt-PT" sz="1800" b="1" i="0">
                          <a:solidFill>
                            <a:srgbClr val="25243D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Descrever as condições do Ártico.</a:t>
                      </a:r>
                    </a:p>
                    <a:p>
                      <a:pPr marL="342900" indent="-342900" algn="l" rtl="0">
                        <a:spcAft>
                          <a:spcPts val="0"/>
                        </a:spcAft>
                        <a:buFont typeface="Sassoon San Slope" panose="02000506030000090004" pitchFamily="2" charset="0"/>
                        <a:buChar char="-"/>
                      </a:pPr>
                      <a:endParaRPr lang="en-GB" sz="1800" b="1" i="0" dirty="0">
                        <a:solidFill>
                          <a:srgbClr val="25243D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342900" indent="-342900" algn="l" rtl="0">
                        <a:spcAft>
                          <a:spcPts val="0"/>
                        </a:spcAft>
                        <a:buFont typeface="Sassoon San Slope" panose="02000506030000090004" pitchFamily="2" charset="0"/>
                        <a:buChar char="-"/>
                      </a:pPr>
                      <a:r>
                        <a:rPr lang="pt-PT" sz="1800" b="1" i="0">
                          <a:solidFill>
                            <a:srgbClr val="25243D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Explicar a causa e o possível resultado de um problema que o Ártico enfrenta.</a:t>
                      </a:r>
                    </a:p>
                    <a:p>
                      <a:pPr marL="342900" indent="-342900" algn="l" rtl="0">
                        <a:spcAft>
                          <a:spcPts val="0"/>
                        </a:spcAft>
                        <a:buFont typeface="Sassoon San Slope" panose="02000506030000090004" pitchFamily="2" charset="0"/>
                        <a:buChar char="-"/>
                      </a:pPr>
                      <a:endParaRPr lang="en-GB" sz="1800" b="1" i="0" dirty="0">
                        <a:solidFill>
                          <a:srgbClr val="25243D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342900" marR="0" lvl="0" indent="-34290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Sassoon San Slope" panose="02000506030000090004" pitchFamily="2" charset="0"/>
                        <a:buChar char="-"/>
                        <a:tabLst/>
                        <a:defRPr/>
                      </a:pPr>
                      <a:r>
                        <a:rPr lang="pt-PT" sz="1800" b="1" i="0">
                          <a:solidFill>
                            <a:srgbClr val="25243D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Explicar a causa e o possível resultado de vários problemas que o Ártico enfrenta.</a:t>
                      </a:r>
                    </a:p>
                    <a:p>
                      <a:pPr marL="342900" indent="-342900" algn="l" rtl="0">
                        <a:spcAft>
                          <a:spcPts val="0"/>
                        </a:spcAft>
                        <a:buFont typeface="Sassoon San Slope" panose="02000506030000090004" pitchFamily="2" charset="0"/>
                        <a:buChar char="-"/>
                      </a:pPr>
                      <a:endParaRPr lang="en-GB" sz="1800" b="1" i="0" dirty="0">
                        <a:solidFill>
                          <a:srgbClr val="25243D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342900" indent="-342900" algn="l" rtl="0">
                        <a:spcAft>
                          <a:spcPts val="0"/>
                        </a:spcAft>
                        <a:buFont typeface="Sassoon San Slope" panose="02000506030000090004" pitchFamily="2" charset="0"/>
                        <a:buChar char="-"/>
                      </a:pPr>
                      <a:r>
                        <a:rPr lang="pt-PT" sz="1800" b="1" i="0">
                          <a:solidFill>
                            <a:srgbClr val="25243D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Associar um modelo às mudanças no Ártico.</a:t>
                      </a: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371600">
                <a:tc>
                  <a:txBody>
                    <a:bodyPr/>
                    <a:lstStyle/>
                    <a:p>
                      <a:pPr marL="342900" indent="-342900" algn="l" rtl="0">
                        <a:spcAft>
                          <a:spcPts val="0"/>
                        </a:spcAft>
                        <a:buFont typeface="Sassoon San Slope" panose="02000506030000090004" pitchFamily="2" charset="0"/>
                        <a:buChar char="-"/>
                      </a:pPr>
                      <a:endParaRPr lang="en-GB" sz="1800" b="1" i="0" dirty="0">
                        <a:solidFill>
                          <a:srgbClr val="25243D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18160">
                <a:tc>
                  <a:txBody>
                    <a:bodyPr/>
                    <a:lstStyle/>
                    <a:p>
                      <a:pPr marL="342900" indent="-342900" algn="l" rtl="0">
                        <a:spcAft>
                          <a:spcPts val="0"/>
                        </a:spcAft>
                        <a:buFont typeface="Sassoon San Slope" panose="02000506030000090004" pitchFamily="2" charset="0"/>
                        <a:buChar char="-"/>
                      </a:pPr>
                      <a:endParaRPr lang="en-GB" sz="1800" b="1" i="0" dirty="0">
                        <a:solidFill>
                          <a:srgbClr val="25243D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31520">
                <a:tc>
                  <a:txBody>
                    <a:bodyPr/>
                    <a:lstStyle/>
                    <a:p>
                      <a:pPr marL="342900" indent="-342900" algn="l" rtl="0">
                        <a:spcAft>
                          <a:spcPts val="0"/>
                        </a:spcAft>
                        <a:buFont typeface="Sassoon San Slope" panose="02000506030000090004" pitchFamily="2" charset="0"/>
                        <a:buChar char="-"/>
                      </a:pPr>
                      <a:endParaRPr lang="en-GB" sz="1800" b="1" i="0" dirty="0">
                        <a:solidFill>
                          <a:srgbClr val="25243D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11" name="Rounded Rectangle 10">
            <a:extLst>
              <a:ext uri="{FF2B5EF4-FFF2-40B4-BE49-F238E27FC236}">
                <a16:creationId xmlns:a16="http://schemas.microsoft.com/office/drawing/2014/main" id="{35426A47-8AB9-9D4A-816C-39DD4D7C9088}"/>
              </a:ext>
            </a:extLst>
          </p:cNvPr>
          <p:cNvSpPr/>
          <p:nvPr/>
        </p:nvSpPr>
        <p:spPr>
          <a:xfrm>
            <a:off x="449263" y="2222500"/>
            <a:ext cx="1450028" cy="484269"/>
          </a:xfrm>
          <a:prstGeom prst="roundRect">
            <a:avLst/>
          </a:prstGeom>
          <a:noFill/>
          <a:ln w="38100">
            <a:solidFill>
              <a:srgbClr val="25243D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bIns="0" rtlCol="0" anchor="ctr"/>
          <a:lstStyle/>
          <a:p>
            <a:pPr algn="ctr" rtl="0">
              <a:lnSpc>
                <a:spcPct val="80000"/>
              </a:lnSpc>
            </a:pPr>
            <a:r>
              <a:rPr lang="pt-PT" sz="1400" b="1">
                <a:solidFill>
                  <a:srgbClr val="1A1A1A"/>
                </a:solidFill>
                <a:latin typeface="Century Gothic Bold"/>
              </a:rPr>
              <a:t>Básico</a:t>
            </a:r>
          </a:p>
        </p:txBody>
      </p:sp>
      <p:sp>
        <p:nvSpPr>
          <p:cNvPr id="18" name="Rounded Rectangle 17">
            <a:extLst>
              <a:ext uri="{FF2B5EF4-FFF2-40B4-BE49-F238E27FC236}">
                <a16:creationId xmlns:a16="http://schemas.microsoft.com/office/drawing/2014/main" id="{706CF14A-0946-6E4F-8FC6-DFDAD4DE4E27}"/>
              </a:ext>
            </a:extLst>
          </p:cNvPr>
          <p:cNvSpPr/>
          <p:nvPr/>
        </p:nvSpPr>
        <p:spPr>
          <a:xfrm>
            <a:off x="457427" y="3114141"/>
            <a:ext cx="1441450" cy="484269"/>
          </a:xfrm>
          <a:prstGeom prst="roundRect">
            <a:avLst/>
          </a:prstGeom>
          <a:solidFill>
            <a:srgbClr val="FACA56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0" bIns="0" rtlCol="0" anchor="ctr"/>
          <a:lstStyle/>
          <a:p>
            <a:pPr algn="ctr" rtl="0">
              <a:lnSpc>
                <a:spcPct val="80000"/>
              </a:lnSpc>
            </a:pPr>
            <a:r>
              <a:rPr lang="pt-PT" sz="1400" b="1">
                <a:solidFill>
                  <a:srgbClr val="1A1A1A"/>
                </a:solidFill>
                <a:latin typeface="Century Gothic Bold"/>
              </a:rPr>
              <a:t>Intermédio</a:t>
            </a:r>
          </a:p>
        </p:txBody>
      </p:sp>
      <p:sp>
        <p:nvSpPr>
          <p:cNvPr id="19" name="Rounded Rectangle 18">
            <a:extLst>
              <a:ext uri="{FF2B5EF4-FFF2-40B4-BE49-F238E27FC236}">
                <a16:creationId xmlns:a16="http://schemas.microsoft.com/office/drawing/2014/main" id="{A8F0800B-26EF-0942-B5A6-C02131BB4E6B}"/>
              </a:ext>
            </a:extLst>
          </p:cNvPr>
          <p:cNvSpPr/>
          <p:nvPr/>
        </p:nvSpPr>
        <p:spPr>
          <a:xfrm>
            <a:off x="457427" y="3712108"/>
            <a:ext cx="1450028" cy="484269"/>
          </a:xfrm>
          <a:prstGeom prst="roundRect">
            <a:avLst/>
          </a:prstGeom>
          <a:solidFill>
            <a:srgbClr val="80C7BD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0" bIns="0" rtlCol="0" anchor="ctr"/>
          <a:lstStyle/>
          <a:p>
            <a:pPr algn="ctr" rtl="0">
              <a:lnSpc>
                <a:spcPct val="80000"/>
              </a:lnSpc>
            </a:pPr>
            <a:r>
              <a:rPr lang="pt-PT" sz="1400" b="1">
                <a:solidFill>
                  <a:srgbClr val="1A1A1A"/>
                </a:solidFill>
                <a:latin typeface="Century Gothic Bold"/>
              </a:rPr>
              <a:t>Competente</a:t>
            </a:r>
          </a:p>
        </p:txBody>
      </p:sp>
      <p:sp>
        <p:nvSpPr>
          <p:cNvPr id="20" name="Rounded Rectangle 19">
            <a:extLst>
              <a:ext uri="{FF2B5EF4-FFF2-40B4-BE49-F238E27FC236}">
                <a16:creationId xmlns:a16="http://schemas.microsoft.com/office/drawing/2014/main" id="{E6408CB7-6B3F-0249-B680-08BA915D455D}"/>
              </a:ext>
            </a:extLst>
          </p:cNvPr>
          <p:cNvSpPr/>
          <p:nvPr/>
        </p:nvSpPr>
        <p:spPr>
          <a:xfrm>
            <a:off x="457427" y="4490050"/>
            <a:ext cx="1450029" cy="484269"/>
          </a:xfrm>
          <a:prstGeom prst="roundRect">
            <a:avLst/>
          </a:prstGeom>
          <a:solidFill>
            <a:srgbClr val="6B3973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0" bIns="0" rtlCol="0" anchor="ctr"/>
          <a:lstStyle/>
          <a:p>
            <a:pPr algn="ctr" rtl="0">
              <a:lnSpc>
                <a:spcPct val="80000"/>
              </a:lnSpc>
            </a:pPr>
            <a:r>
              <a:rPr lang="pt-PT" sz="1400" b="1">
                <a:solidFill>
                  <a:schemeClr val="bg1"/>
                </a:solidFill>
                <a:latin typeface="Century Gothic Bold"/>
              </a:rPr>
              <a:t>Especialista</a:t>
            </a:r>
          </a:p>
        </p:txBody>
      </p:sp>
      <p:sp>
        <p:nvSpPr>
          <p:cNvPr id="21" name="Title 6">
            <a:extLst>
              <a:ext uri="{FF2B5EF4-FFF2-40B4-BE49-F238E27FC236}">
                <a16:creationId xmlns:a16="http://schemas.microsoft.com/office/drawing/2014/main" id="{F120D072-D8A8-3E4A-B642-FF9983996EC5}"/>
              </a:ext>
            </a:extLst>
          </p:cNvPr>
          <p:cNvSpPr txBox="1">
            <a:spLocks/>
          </p:cNvSpPr>
          <p:nvPr/>
        </p:nvSpPr>
        <p:spPr>
          <a:xfrm>
            <a:off x="414538" y="1359060"/>
            <a:ext cx="5204619" cy="5167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rtlCol="0" anchor="ctr"/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rtl="0" hangingPunct="1"/>
            <a:r>
              <a:rPr lang="pt-PT" sz="3400">
                <a:solidFill>
                  <a:srgbClr val="25243D"/>
                </a:solidFill>
              </a:rPr>
              <a:t>Resultados</a:t>
            </a:r>
            <a:endParaRPr lang="en-GB" sz="3400" dirty="0">
              <a:solidFill>
                <a:srgbClr val="25243D"/>
              </a:solidFill>
            </a:endParaRPr>
          </a:p>
        </p:txBody>
      </p:sp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D4501A76-E5D8-1F4D-98BB-62B381B2DF4C}"/>
              </a:ext>
            </a:extLst>
          </p:cNvPr>
          <p:cNvSpPr/>
          <p:nvPr/>
        </p:nvSpPr>
        <p:spPr>
          <a:xfrm>
            <a:off x="457427" y="5288370"/>
            <a:ext cx="1450029" cy="484269"/>
          </a:xfrm>
          <a:prstGeom prst="roundRect">
            <a:avLst/>
          </a:prstGeom>
          <a:solidFill>
            <a:srgbClr val="E04F47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0" bIns="0" rtlCol="0" anchor="ctr"/>
          <a:lstStyle/>
          <a:p>
            <a:pPr algn="ctr" rtl="0">
              <a:lnSpc>
                <a:spcPct val="80000"/>
              </a:lnSpc>
            </a:pPr>
            <a:r>
              <a:rPr lang="pt-PT" sz="1400" b="1">
                <a:solidFill>
                  <a:srgbClr val="1A1A1A"/>
                </a:solidFill>
                <a:latin typeface="Century Gothic Bold"/>
              </a:rPr>
              <a:t>Avançado</a:t>
            </a:r>
          </a:p>
        </p:txBody>
      </p:sp>
    </p:spTree>
    <p:extLst>
      <p:ext uri="{BB962C8B-B14F-4D97-AF65-F5344CB8AC3E}">
        <p14:creationId xmlns:p14="http://schemas.microsoft.com/office/powerpoint/2010/main" val="2141043431"/>
      </p:ext>
    </p:extLst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itle 8">
            <a:extLst>
              <a:ext uri="{FF2B5EF4-FFF2-40B4-BE49-F238E27FC236}">
                <a16:creationId xmlns:a16="http://schemas.microsoft.com/office/drawing/2014/main" id="{A8BAA2BC-2C50-1646-A0CE-372C2B0DE5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52799" y="415063"/>
            <a:ext cx="4327601" cy="273845"/>
          </a:xfrm>
        </p:spPr>
        <p:txBody>
          <a:bodyPr rtlCol="0"/>
          <a:lstStyle/>
          <a:p>
            <a:pPr rtl="0"/>
            <a:r>
              <a:rPr lang="pt-PT">
                <a:solidFill>
                  <a:schemeClr val="bg2"/>
                </a:solidFill>
                <a:cs typeface="Arial" charset="0"/>
              </a:rPr>
              <a:t>Aula 5: Como é que o Ártico está a mudar?</a:t>
            </a:r>
            <a:endParaRPr lang="en-US" dirty="0"/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7C6120B9-8FB3-2345-9DBD-80882AD81CFE}"/>
              </a:ext>
            </a:extLst>
          </p:cNvPr>
          <p:cNvSpPr txBox="1">
            <a:spLocks/>
          </p:cNvSpPr>
          <p:nvPr/>
        </p:nvSpPr>
        <p:spPr>
          <a:xfrm>
            <a:off x="434052" y="1292788"/>
            <a:ext cx="5204619" cy="6556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rtlCol="0" anchor="ctr"/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rtl="0" hangingPunct="1"/>
            <a:r>
              <a:rPr lang="pt-PT" sz="3400">
                <a:solidFill>
                  <a:srgbClr val="25243D"/>
                </a:solidFill>
              </a:rPr>
              <a:t>O Ártico</a:t>
            </a:r>
            <a:endParaRPr lang="en-GB" sz="3400" dirty="0">
              <a:solidFill>
                <a:srgbClr val="25243D"/>
              </a:solidFill>
            </a:endParaRP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C3966DA4-3A93-3B48-9381-6005BF952F17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35524" y="1415185"/>
            <a:ext cx="5236440" cy="5236440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9DFAAE03-676B-AC42-88C9-0C263DB9ED51}"/>
              </a:ext>
            </a:extLst>
          </p:cNvPr>
          <p:cNvSpPr/>
          <p:nvPr/>
        </p:nvSpPr>
        <p:spPr>
          <a:xfrm>
            <a:off x="3952799" y="4946797"/>
            <a:ext cx="1659429" cy="400110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rtl="0"/>
            <a:r>
              <a:rPr lang="pt-PT" sz="2000" b="1" dirty="0">
                <a:solidFill>
                  <a:srgbClr val="25243D"/>
                </a:solidFill>
                <a:latin typeface="Century Gothic Bold"/>
              </a:rPr>
              <a:t>Reino Unido</a:t>
            </a:r>
            <a:endParaRPr lang="en-GB" sz="2000" b="1" dirty="0">
              <a:solidFill>
                <a:srgbClr val="25243D"/>
              </a:solidFill>
              <a:latin typeface="Century Gothic Bold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2A83F11F-72FB-8448-9FC0-13DA60A3DAF1}"/>
              </a:ext>
            </a:extLst>
          </p:cNvPr>
          <p:cNvSpPr/>
          <p:nvPr/>
        </p:nvSpPr>
        <p:spPr>
          <a:xfrm>
            <a:off x="5330633" y="3900923"/>
            <a:ext cx="942887" cy="400110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rtl="0"/>
            <a:r>
              <a:rPr lang="pt-PT" sz="2000" b="1" dirty="0">
                <a:solidFill>
                  <a:srgbClr val="25243D"/>
                </a:solidFill>
                <a:latin typeface="Century Gothic Bold"/>
              </a:rPr>
              <a:t>Rússia</a:t>
            </a:r>
            <a:endParaRPr lang="en-GB" sz="2000" b="1" dirty="0">
              <a:solidFill>
                <a:srgbClr val="25243D"/>
              </a:solidFill>
              <a:latin typeface="Century Gothic Bold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5B920F31-D8DB-D84C-9E17-B5AC7FD80653}"/>
              </a:ext>
            </a:extLst>
          </p:cNvPr>
          <p:cNvSpPr/>
          <p:nvPr/>
        </p:nvSpPr>
        <p:spPr>
          <a:xfrm>
            <a:off x="2940424" y="3341592"/>
            <a:ext cx="1218603" cy="400110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rtl="0"/>
            <a:r>
              <a:rPr lang="pt-PT" sz="2000" b="1" dirty="0">
                <a:solidFill>
                  <a:srgbClr val="25243D"/>
                </a:solidFill>
                <a:latin typeface="Century Gothic Bold"/>
              </a:rPr>
              <a:t>Canadá</a:t>
            </a:r>
            <a:endParaRPr lang="en-GB" sz="2000" b="1" dirty="0">
              <a:solidFill>
                <a:srgbClr val="25243D"/>
              </a:solidFill>
              <a:latin typeface="Century Gothic Bold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B814EDD0-6BF0-FC4C-8C59-92076561F71D}"/>
              </a:ext>
            </a:extLst>
          </p:cNvPr>
          <p:cNvSpPr/>
          <p:nvPr/>
        </p:nvSpPr>
        <p:spPr>
          <a:xfrm>
            <a:off x="2411433" y="4425480"/>
            <a:ext cx="1747594" cy="400110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rtl="0"/>
            <a:r>
              <a:rPr lang="pt-PT" sz="2000" b="1" dirty="0">
                <a:solidFill>
                  <a:srgbClr val="25243D"/>
                </a:solidFill>
                <a:latin typeface="Century Gothic Bold"/>
              </a:rPr>
              <a:t>Gronelândia</a:t>
            </a:r>
            <a:endParaRPr lang="en-GB" sz="2000" b="1" dirty="0">
              <a:solidFill>
                <a:srgbClr val="25243D"/>
              </a:solidFill>
              <a:latin typeface="Century Gothic Bold"/>
            </a:endParaRP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06730EEF-7ABC-324C-87EA-ECB8D8BD15E8}"/>
              </a:ext>
            </a:extLst>
          </p:cNvPr>
          <p:cNvSpPr>
            <a:spLocks noChangeAspect="1"/>
          </p:cNvSpPr>
          <p:nvPr/>
        </p:nvSpPr>
        <p:spPr>
          <a:xfrm>
            <a:off x="3814686" y="3290836"/>
            <a:ext cx="1477168" cy="1477168"/>
          </a:xfrm>
          <a:prstGeom prst="ellipse">
            <a:avLst/>
          </a:prstGeom>
          <a:noFill/>
          <a:ln>
            <a:solidFill>
              <a:srgbClr val="DD3A4F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 sz="1800" dirty="0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5FCDE49C-577D-4940-B190-411C2A93C788}"/>
              </a:ext>
            </a:extLst>
          </p:cNvPr>
          <p:cNvSpPr/>
          <p:nvPr/>
        </p:nvSpPr>
        <p:spPr>
          <a:xfrm>
            <a:off x="4914965" y="3045182"/>
            <a:ext cx="2037737" cy="461665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rtl="0"/>
            <a:r>
              <a:rPr lang="pt-PT" sz="2400" b="1" dirty="0">
                <a:solidFill>
                  <a:srgbClr val="DD3A4F"/>
                </a:solidFill>
                <a:latin typeface="Century Gothic Bold"/>
              </a:rPr>
              <a:t>Círculo Polar Ártico</a:t>
            </a:r>
            <a:endParaRPr lang="en-GB" sz="2400" b="1" dirty="0">
              <a:solidFill>
                <a:srgbClr val="DD3A4F"/>
              </a:solidFill>
              <a:latin typeface="Century Gothic Bold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0A03FC06-663F-0546-99B6-F802B9E24858}"/>
              </a:ext>
            </a:extLst>
          </p:cNvPr>
          <p:cNvSpPr/>
          <p:nvPr/>
        </p:nvSpPr>
        <p:spPr>
          <a:xfrm>
            <a:off x="3927123" y="3572424"/>
            <a:ext cx="1225015" cy="830997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algn="ctr" rtl="0"/>
            <a:r>
              <a:rPr lang="pt-PT" sz="2400" b="1">
                <a:solidFill>
                  <a:srgbClr val="4EACC5"/>
                </a:solidFill>
                <a:latin typeface="Century Gothic Bold"/>
              </a:rPr>
              <a:t>Oceano</a:t>
            </a:r>
          </a:p>
          <a:p>
            <a:pPr algn="ctr" rtl="0"/>
            <a:r>
              <a:rPr lang="pt-PT" sz="2400" b="1">
                <a:solidFill>
                  <a:srgbClr val="4EACC5"/>
                </a:solidFill>
                <a:latin typeface="Century Gothic Bold"/>
              </a:rPr>
              <a:t>Ártico</a:t>
            </a:r>
            <a:endParaRPr lang="en-GB" sz="2400" b="1" dirty="0">
              <a:solidFill>
                <a:srgbClr val="4EACC5"/>
              </a:solidFill>
              <a:latin typeface="Century Gothic Bold"/>
            </a:endParaRPr>
          </a:p>
        </p:txBody>
      </p:sp>
    </p:spTree>
    <p:extLst>
      <p:ext uri="{BB962C8B-B14F-4D97-AF65-F5344CB8AC3E}">
        <p14:creationId xmlns:p14="http://schemas.microsoft.com/office/powerpoint/2010/main" val="1538620276"/>
      </p:ext>
    </p:extLst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EBF610-D52C-E249-9507-CD554BDCA0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20055" y="438820"/>
            <a:ext cx="4160345" cy="244352"/>
          </a:xfrm>
        </p:spPr>
        <p:txBody>
          <a:bodyPr rtlCol="0"/>
          <a:lstStyle/>
          <a:p>
            <a:pPr rtl="0"/>
            <a:r>
              <a:rPr lang="pt-PT">
                <a:solidFill>
                  <a:schemeClr val="tx1"/>
                </a:solidFill>
                <a:cs typeface="Arial" charset="0"/>
              </a:rPr>
              <a:t>Aula 5: Como é que o Ártico está a mudar?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4651210-B6F8-244B-90E0-F690F84854DA}"/>
              </a:ext>
            </a:extLst>
          </p:cNvPr>
          <p:cNvSpPr/>
          <p:nvPr/>
        </p:nvSpPr>
        <p:spPr>
          <a:xfrm>
            <a:off x="1233055" y="5411726"/>
            <a:ext cx="2167592" cy="369332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rtl="0"/>
            <a:r>
              <a:rPr lang="pt-PT" sz="1800" b="1" dirty="0">
                <a:solidFill>
                  <a:srgbClr val="6BD1D5"/>
                </a:solidFill>
                <a:latin typeface="Century Gothic Bold"/>
              </a:rPr>
              <a:t>Exploradora polar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584CF99-F5F3-5740-AC26-CB919B00BEBA}"/>
              </a:ext>
            </a:extLst>
          </p:cNvPr>
          <p:cNvSpPr txBox="1"/>
          <p:nvPr/>
        </p:nvSpPr>
        <p:spPr>
          <a:xfrm>
            <a:off x="4572000" y="2241629"/>
            <a:ext cx="4122738" cy="349326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2860" tIns="22860" rIns="22860" bIns="22860" numCol="1" spcCol="38100" rtlCol="0" anchor="t">
            <a:spAutoFit/>
          </a:bodyPr>
          <a:lstStyle/>
          <a:p>
            <a:pPr rtl="0"/>
            <a:r>
              <a:rPr lang="pt-PT" sz="1600" b="1">
                <a:solidFill>
                  <a:schemeClr val="tx1"/>
                </a:solidFill>
                <a:latin typeface="Century Gothic Bold"/>
              </a:rPr>
              <a:t>Olá! Chamo-me Helen e sou uma cientista a trabalhar no Ártico. Desde o século XVIII que os seres humanos têm mudado a Terra em grande escala.</a:t>
            </a:r>
          </a:p>
          <a:p>
            <a:pPr rtl="0"/>
            <a:endParaRPr lang="en-US" sz="1600" b="1" dirty="0">
              <a:solidFill>
                <a:schemeClr val="tx1"/>
              </a:solidFill>
              <a:latin typeface="Century Gothic Bold"/>
            </a:endParaRPr>
          </a:p>
          <a:p>
            <a:pPr rtl="0"/>
            <a:r>
              <a:rPr lang="pt-PT" sz="1600" b="1">
                <a:solidFill>
                  <a:schemeClr val="tx1"/>
                </a:solidFill>
                <a:latin typeface="Century Gothic Bold"/>
              </a:rPr>
              <a:t>O Oceano Ártico é como um sistema de alerta precoce. Pensamos que as mudanças estão a acontecer aqui mais rapidamente do que em qualquer outro lugar.</a:t>
            </a:r>
          </a:p>
          <a:p>
            <a:pPr rtl="0"/>
            <a:endParaRPr lang="en-US" sz="1600" b="1" dirty="0">
              <a:solidFill>
                <a:schemeClr val="tx1"/>
              </a:solidFill>
              <a:latin typeface="Century Gothic Bold"/>
            </a:endParaRPr>
          </a:p>
          <a:p>
            <a:pPr rtl="0"/>
            <a:r>
              <a:rPr lang="pt-PT" sz="1600" b="1">
                <a:solidFill>
                  <a:schemeClr val="tx1"/>
                </a:solidFill>
                <a:latin typeface="Century Gothic Bold"/>
              </a:rPr>
              <a:t>Quero que observem como o Ártico está a mudar, quais  </a:t>
            </a:r>
          </a:p>
          <a:p>
            <a:pPr rtl="0"/>
            <a:r>
              <a:rPr lang="pt-PT" sz="1600" b="1">
                <a:solidFill>
                  <a:schemeClr val="tx1"/>
                </a:solidFill>
                <a:latin typeface="Century Gothic Bold"/>
              </a:rPr>
              <a:t>poderão ser algumas das razões e como isso pode afetar o </a:t>
            </a:r>
          </a:p>
          <a:p>
            <a:pPr rtl="0"/>
            <a:r>
              <a:rPr lang="pt-PT" sz="1600" b="1">
                <a:solidFill>
                  <a:schemeClr val="tx1"/>
                </a:solidFill>
                <a:latin typeface="Century Gothic Bold"/>
              </a:rPr>
              <a:t>resto da Terra.</a:t>
            </a: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E8C8C83D-0770-CE4A-9273-4BDB22ACB051}"/>
              </a:ext>
            </a:extLst>
          </p:cNvPr>
          <p:cNvSpPr/>
          <p:nvPr/>
        </p:nvSpPr>
        <p:spPr>
          <a:xfrm>
            <a:off x="963838" y="2241629"/>
            <a:ext cx="3042508" cy="3041999"/>
          </a:xfrm>
          <a:prstGeom prst="ellipse">
            <a:avLst/>
          </a:prstGeom>
          <a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2860" tIns="22860" rIns="22860" bIns="22860" numCol="1" spcCol="38100" rtlCol="0" anchor="ctr">
            <a:spAutoFit/>
          </a:bodyPr>
          <a:lstStyle/>
          <a:p>
            <a:pPr rtl="0"/>
            <a:endParaRPr lang="en-US"/>
          </a:p>
        </p:txBody>
      </p:sp>
      <p:sp>
        <p:nvSpPr>
          <p:cNvPr id="13" name="Title 3">
            <a:extLst>
              <a:ext uri="{FF2B5EF4-FFF2-40B4-BE49-F238E27FC236}">
                <a16:creationId xmlns:a16="http://schemas.microsoft.com/office/drawing/2014/main" id="{D12BEF74-4C7A-F542-9B2F-729FDD95601C}"/>
              </a:ext>
            </a:extLst>
          </p:cNvPr>
          <p:cNvSpPr txBox="1">
            <a:spLocks/>
          </p:cNvSpPr>
          <p:nvPr/>
        </p:nvSpPr>
        <p:spPr>
          <a:xfrm>
            <a:off x="127591" y="811270"/>
            <a:ext cx="9016409" cy="124221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rtlCol="0" anchor="ctr"/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rtl="0" hangingPunct="1"/>
            <a:r>
              <a:rPr lang="pt-PT" sz="3400" dirty="0">
                <a:solidFill>
                  <a:schemeClr val="tx1"/>
                </a:solidFill>
              </a:rPr>
              <a:t>Apresentação breve da Dr.ª Helen Findlay</a:t>
            </a:r>
          </a:p>
        </p:txBody>
      </p:sp>
    </p:spTree>
    <p:extLst>
      <p:ext uri="{BB962C8B-B14F-4D97-AF65-F5344CB8AC3E}">
        <p14:creationId xmlns:p14="http://schemas.microsoft.com/office/powerpoint/2010/main" val="3677682788"/>
      </p:ext>
    </p:extLst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EBF610-D52C-E249-9507-CD554BDCA0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20055" y="438820"/>
            <a:ext cx="4160345" cy="244352"/>
          </a:xfrm>
        </p:spPr>
        <p:txBody>
          <a:bodyPr rtlCol="0"/>
          <a:lstStyle/>
          <a:p>
            <a:pPr rtl="0"/>
            <a:r>
              <a:rPr lang="pt-PT">
                <a:solidFill>
                  <a:schemeClr val="tx1"/>
                </a:solidFill>
                <a:cs typeface="Arial" charset="0"/>
              </a:rPr>
              <a:t>Aula 5: Como é que o Ártico está a mudar?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D9B0B00-D864-8D46-9EC7-4CC2F8B6D8F9}"/>
              </a:ext>
            </a:extLst>
          </p:cNvPr>
          <p:cNvSpPr txBox="1"/>
          <p:nvPr/>
        </p:nvSpPr>
        <p:spPr>
          <a:xfrm>
            <a:off x="476636" y="2236124"/>
            <a:ext cx="7768046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rtl="0">
              <a:spcAft>
                <a:spcPts val="1000"/>
              </a:spcAft>
              <a:tabLst>
                <a:tab pos="3051175" algn="l"/>
              </a:tabLst>
            </a:pPr>
            <a:r>
              <a:rPr lang="pt-PT" sz="1800" b="1">
                <a:solidFill>
                  <a:srgbClr val="6BD1D5"/>
                </a:solidFill>
                <a:latin typeface="Century Gothic Bold"/>
              </a:rPr>
              <a:t>Siku</a:t>
            </a:r>
            <a:r>
              <a:rPr lang="pt-PT" sz="1800" b="1">
                <a:solidFill>
                  <a:srgbClr val="002060"/>
                </a:solidFill>
                <a:latin typeface="Century Gothic Bold"/>
              </a:rPr>
              <a:t> 	</a:t>
            </a:r>
            <a:r>
              <a:rPr lang="pt-PT" sz="1800" b="1">
                <a:solidFill>
                  <a:srgbClr val="FFFFFF"/>
                </a:solidFill>
                <a:latin typeface="Century Gothic Bold"/>
              </a:rPr>
              <a:t>Gelo</a:t>
            </a:r>
          </a:p>
          <a:p>
            <a:pPr rtl="0">
              <a:spcAft>
                <a:spcPts val="1000"/>
              </a:spcAft>
              <a:tabLst>
                <a:tab pos="3051175" algn="l"/>
              </a:tabLst>
            </a:pPr>
            <a:r>
              <a:rPr lang="pt-PT" sz="1800" b="1">
                <a:solidFill>
                  <a:srgbClr val="6BD1D5"/>
                </a:solidFill>
                <a:latin typeface="Century Gothic Bold"/>
              </a:rPr>
              <a:t>Saattuq</a:t>
            </a:r>
            <a:r>
              <a:rPr lang="pt-PT" sz="1800" b="1">
                <a:solidFill>
                  <a:srgbClr val="002060"/>
                </a:solidFill>
                <a:latin typeface="Century Gothic Bold"/>
              </a:rPr>
              <a:t>	</a:t>
            </a:r>
            <a:r>
              <a:rPr lang="pt-PT" sz="1800" b="1">
                <a:solidFill>
                  <a:srgbClr val="FFFFFF"/>
                </a:solidFill>
                <a:latin typeface="Century Gothic Bold"/>
              </a:rPr>
              <a:t>Gelo fino</a:t>
            </a:r>
          </a:p>
          <a:p>
            <a:pPr rtl="0">
              <a:spcAft>
                <a:spcPts val="1000"/>
              </a:spcAft>
              <a:tabLst>
                <a:tab pos="3051175" algn="l"/>
              </a:tabLst>
            </a:pPr>
            <a:r>
              <a:rPr lang="pt-PT" sz="1800" b="1">
                <a:solidFill>
                  <a:srgbClr val="6BD1D5"/>
                </a:solidFill>
                <a:latin typeface="Century Gothic Bold"/>
              </a:rPr>
              <a:t>Ainniq</a:t>
            </a:r>
            <a:r>
              <a:rPr lang="pt-PT" sz="1800" b="1">
                <a:solidFill>
                  <a:srgbClr val="002060"/>
                </a:solidFill>
                <a:latin typeface="Century Gothic Bold"/>
              </a:rPr>
              <a:t>	</a:t>
            </a:r>
            <a:r>
              <a:rPr lang="pt-PT" sz="1800" b="1">
                <a:solidFill>
                  <a:srgbClr val="FFFFFF"/>
                </a:solidFill>
                <a:latin typeface="Century Gothic Bold"/>
              </a:rPr>
              <a:t>Uma fenda na banquisa</a:t>
            </a:r>
          </a:p>
          <a:p>
            <a:pPr rtl="0">
              <a:spcAft>
                <a:spcPts val="1000"/>
              </a:spcAft>
              <a:tabLst>
                <a:tab pos="3051175" algn="l"/>
              </a:tabLst>
            </a:pPr>
            <a:r>
              <a:rPr lang="pt-PT" sz="1800" b="1">
                <a:solidFill>
                  <a:srgbClr val="6BD1D5"/>
                </a:solidFill>
                <a:latin typeface="Century Gothic Bold"/>
              </a:rPr>
              <a:t>Ipruaqtittuq</a:t>
            </a:r>
            <a:r>
              <a:rPr lang="pt-PT" sz="1800" b="1">
                <a:solidFill>
                  <a:srgbClr val="002060"/>
                </a:solidFill>
                <a:latin typeface="Century Gothic Bold"/>
              </a:rPr>
              <a:t>	</a:t>
            </a:r>
            <a:r>
              <a:rPr lang="pt-PT" sz="1800" b="1">
                <a:solidFill>
                  <a:srgbClr val="FFFFFF"/>
                </a:solidFill>
                <a:latin typeface="Century Gothic Bold"/>
              </a:rPr>
              <a:t>Gelo espesso</a:t>
            </a:r>
          </a:p>
          <a:p>
            <a:pPr rtl="0">
              <a:spcAft>
                <a:spcPts val="1000"/>
              </a:spcAft>
              <a:tabLst>
                <a:tab pos="3051175" algn="l"/>
              </a:tabLst>
            </a:pPr>
            <a:r>
              <a:rPr lang="pt-PT" sz="1800" b="1">
                <a:solidFill>
                  <a:srgbClr val="6BD1D5"/>
                </a:solidFill>
                <a:latin typeface="Century Gothic Bold"/>
              </a:rPr>
              <a:t>Maniillat</a:t>
            </a:r>
            <a:r>
              <a:rPr lang="pt-PT" sz="1800" b="1">
                <a:solidFill>
                  <a:srgbClr val="002060"/>
                </a:solidFill>
                <a:latin typeface="Century Gothic Bold"/>
              </a:rPr>
              <a:t>	</a:t>
            </a:r>
            <a:r>
              <a:rPr lang="pt-PT" sz="1800" b="1">
                <a:solidFill>
                  <a:srgbClr val="FFFFFF"/>
                </a:solidFill>
                <a:latin typeface="Century Gothic Bold"/>
              </a:rPr>
              <a:t>Gelo desigual (criado pela pressão)</a:t>
            </a:r>
          </a:p>
          <a:p>
            <a:pPr rtl="0">
              <a:spcAft>
                <a:spcPts val="1000"/>
              </a:spcAft>
              <a:tabLst>
                <a:tab pos="3051175" algn="l"/>
              </a:tabLst>
            </a:pPr>
            <a:r>
              <a:rPr lang="pt-PT" sz="1800" b="1">
                <a:solidFill>
                  <a:srgbClr val="6BD1D5"/>
                </a:solidFill>
                <a:latin typeface="Century Gothic Bold"/>
              </a:rPr>
              <a:t>Inuktitut</a:t>
            </a:r>
            <a:r>
              <a:rPr lang="pt-PT" sz="1800" b="1">
                <a:solidFill>
                  <a:srgbClr val="FFFFFF"/>
                </a:solidFill>
                <a:latin typeface="Century Gothic Bold"/>
              </a:rPr>
              <a:t>	Língua inuíte</a:t>
            </a:r>
          </a:p>
          <a:p>
            <a:pPr rtl="0">
              <a:spcAft>
                <a:spcPts val="1000"/>
              </a:spcAft>
              <a:tabLst>
                <a:tab pos="3051175" algn="l"/>
              </a:tabLst>
            </a:pPr>
            <a:r>
              <a:rPr lang="pt-PT" sz="1800" b="1">
                <a:solidFill>
                  <a:srgbClr val="6BD1D5"/>
                </a:solidFill>
                <a:latin typeface="Century Gothic Bold"/>
              </a:rPr>
              <a:t>Nanuk</a:t>
            </a:r>
            <a:r>
              <a:rPr lang="pt-PT" sz="1800" b="1">
                <a:solidFill>
                  <a:srgbClr val="002060"/>
                </a:solidFill>
                <a:latin typeface="Century Gothic Bold"/>
              </a:rPr>
              <a:t>	</a:t>
            </a:r>
            <a:r>
              <a:rPr lang="pt-PT" sz="1800" b="1">
                <a:solidFill>
                  <a:srgbClr val="FFFFFF"/>
                </a:solidFill>
                <a:latin typeface="Century Gothic Bold"/>
              </a:rPr>
              <a:t>Urso-polar </a:t>
            </a:r>
          </a:p>
        </p:txBody>
      </p:sp>
      <p:sp>
        <p:nvSpPr>
          <p:cNvPr id="11" name="Title 3">
            <a:extLst>
              <a:ext uri="{FF2B5EF4-FFF2-40B4-BE49-F238E27FC236}">
                <a16:creationId xmlns:a16="http://schemas.microsoft.com/office/drawing/2014/main" id="{7A7E89FD-D8B2-6945-99F2-A1A4D86129BC}"/>
              </a:ext>
            </a:extLst>
          </p:cNvPr>
          <p:cNvSpPr txBox="1">
            <a:spLocks/>
          </p:cNvSpPr>
          <p:nvPr/>
        </p:nvSpPr>
        <p:spPr>
          <a:xfrm>
            <a:off x="399330" y="999563"/>
            <a:ext cx="8229600" cy="124221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rtlCol="0" anchor="ctr"/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rtl="0" hangingPunct="1"/>
            <a:r>
              <a:rPr lang="pt-PT" sz="3400">
                <a:solidFill>
                  <a:schemeClr val="tx1"/>
                </a:solidFill>
              </a:rPr>
              <a:t>Nomes para o gelo usados pelos inuítes</a:t>
            </a:r>
          </a:p>
        </p:txBody>
      </p:sp>
    </p:spTree>
    <p:extLst>
      <p:ext uri="{BB962C8B-B14F-4D97-AF65-F5344CB8AC3E}">
        <p14:creationId xmlns:p14="http://schemas.microsoft.com/office/powerpoint/2010/main" val="2708632971"/>
      </p:ext>
    </p:extLst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6" descr="C:\Users\Jamie\Dropbox\OCEANS\[DE] OCEANS\FROZEN OCEANS\CMP\frozen-oceans-cmp-final-full\assets\full-image\de-oceans-extra2011-129.jpg">
            <a:extLst>
              <a:ext uri="{FF2B5EF4-FFF2-40B4-BE49-F238E27FC236}">
                <a16:creationId xmlns:a16="http://schemas.microsoft.com/office/drawing/2014/main" id="{AAD9F186-4DD3-8144-BF37-AEC63FFF0B3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1" name="Group 191">
            <a:extLst>
              <a:ext uri="{FF2B5EF4-FFF2-40B4-BE49-F238E27FC236}">
                <a16:creationId xmlns:a16="http://schemas.microsoft.com/office/drawing/2014/main" id="{F06EA305-AE28-474D-8F6E-8157A250B5DD}"/>
              </a:ext>
            </a:extLst>
          </p:cNvPr>
          <p:cNvGrpSpPr/>
          <p:nvPr/>
        </p:nvGrpSpPr>
        <p:grpSpPr>
          <a:xfrm>
            <a:off x="5954233" y="3937502"/>
            <a:ext cx="2290449" cy="2290449"/>
            <a:chOff x="0" y="0"/>
            <a:chExt cx="3394729" cy="3394729"/>
          </a:xfrm>
        </p:grpSpPr>
        <p:sp>
          <p:nvSpPr>
            <p:cNvPr id="12" name="Shape 189">
              <a:extLst>
                <a:ext uri="{FF2B5EF4-FFF2-40B4-BE49-F238E27FC236}">
                  <a16:creationId xmlns:a16="http://schemas.microsoft.com/office/drawing/2014/main" id="{F6B33818-5C94-8045-AC2B-C72ED41029D1}"/>
                </a:ext>
              </a:extLst>
            </p:cNvPr>
            <p:cNvSpPr/>
            <p:nvPr/>
          </p:nvSpPr>
          <p:spPr>
            <a:xfrm>
              <a:off x="0" y="0"/>
              <a:ext cx="3394730" cy="3394730"/>
            </a:xfrm>
            <a:prstGeom prst="ellipse">
              <a:avLst/>
            </a:prstGeom>
            <a:solidFill>
              <a:srgbClr val="38D4D6"/>
            </a:solidFill>
            <a:ln w="12700" cap="flat">
              <a:noFill/>
              <a:miter lim="400000"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rtl="0"/>
              <a:endParaRPr sz="450"/>
            </a:p>
          </p:txBody>
        </p:sp>
        <p:sp>
          <p:nvSpPr>
            <p:cNvPr id="16" name="Shape 190" descr="Textfeld 23">
              <a:extLst>
                <a:ext uri="{FF2B5EF4-FFF2-40B4-BE49-F238E27FC236}">
                  <a16:creationId xmlns:a16="http://schemas.microsoft.com/office/drawing/2014/main" id="{84523D01-C3F9-5D44-A3B8-7BE4CBD185AA}"/>
                </a:ext>
              </a:extLst>
            </p:cNvPr>
            <p:cNvSpPr/>
            <p:nvPr/>
          </p:nvSpPr>
          <p:spPr>
            <a:xfrm>
              <a:off x="179933" y="1129787"/>
              <a:ext cx="3034862" cy="113515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22860" tIns="22860" rIns="22860" bIns="22860" numCol="1" rtlCol="0" anchor="ctr">
              <a:noAutofit/>
            </a:bodyPr>
            <a:lstStyle>
              <a:lvl1pPr algn="ctr">
                <a:defRPr sz="3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pt-PT" sz="1700" dirty="0"/>
                <a:t>O gelo era suficientemente espesso para ter um acampamento construído por cima.</a:t>
              </a:r>
              <a:endParaRPr sz="1700" dirty="0"/>
            </a:p>
          </p:txBody>
        </p:sp>
      </p:grpSp>
      <p:sp>
        <p:nvSpPr>
          <p:cNvPr id="13" name="Shape 28">
            <a:extLst>
              <a:ext uri="{FF2B5EF4-FFF2-40B4-BE49-F238E27FC236}">
                <a16:creationId xmlns:a16="http://schemas.microsoft.com/office/drawing/2014/main" id="{753E4F7A-C8E0-2E47-AE73-E2026094AB24}"/>
              </a:ext>
            </a:extLst>
          </p:cNvPr>
          <p:cNvSpPr/>
          <p:nvPr/>
        </p:nvSpPr>
        <p:spPr>
          <a:xfrm flipV="1">
            <a:off x="395289" y="873125"/>
            <a:ext cx="8360046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A2E8EFB3-95CA-7E46-A1C8-B1C4C65E847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506" y="360916"/>
            <a:ext cx="1108359" cy="381966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67C3EC1E-1214-DB4E-BCB3-02194426140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26" name="Title 1">
            <a:extLst>
              <a:ext uri="{FF2B5EF4-FFF2-40B4-BE49-F238E27FC236}">
                <a16:creationId xmlns:a16="http://schemas.microsoft.com/office/drawing/2014/main" id="{EC365FA9-B241-D546-97F5-EDB33FE083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20055" y="438820"/>
            <a:ext cx="4160345" cy="244352"/>
          </a:xfrm>
        </p:spPr>
        <p:txBody>
          <a:bodyPr rtlCol="0"/>
          <a:lstStyle/>
          <a:p>
            <a:pPr rtl="0"/>
            <a:r>
              <a:rPr lang="pt-PT">
                <a:solidFill>
                  <a:schemeClr val="tx1"/>
                </a:solidFill>
                <a:cs typeface="Arial" charset="0"/>
              </a:rPr>
              <a:t>Aula 5: Como é que o Ártico está a mudar?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6931235"/>
      </p:ext>
    </p:extLst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C:\Users\Jamie\Dropbox\OCEANS\[DE] OCEANS\FROZEN OCEANS\CMP\frozen-oceans-cmp-final-full\assets\full-image\de-oceans-2009-002.jpg">
            <a:extLst>
              <a:ext uri="{FF2B5EF4-FFF2-40B4-BE49-F238E27FC236}">
                <a16:creationId xmlns:a16="http://schemas.microsoft.com/office/drawing/2014/main" id="{1ED7B9F4-32A6-8A41-A45A-40F3DC67712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0"/>
            <a:ext cx="9144000" cy="68890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1" name="Group 191">
            <a:extLst>
              <a:ext uri="{FF2B5EF4-FFF2-40B4-BE49-F238E27FC236}">
                <a16:creationId xmlns:a16="http://schemas.microsoft.com/office/drawing/2014/main" id="{4B3CCFE2-CA2C-D646-B05C-78832B3B2E99}"/>
              </a:ext>
            </a:extLst>
          </p:cNvPr>
          <p:cNvGrpSpPr/>
          <p:nvPr/>
        </p:nvGrpSpPr>
        <p:grpSpPr>
          <a:xfrm>
            <a:off x="5954233" y="3937502"/>
            <a:ext cx="2290449" cy="2290449"/>
            <a:chOff x="0" y="0"/>
            <a:chExt cx="3394729" cy="3394729"/>
          </a:xfrm>
        </p:grpSpPr>
        <p:sp>
          <p:nvSpPr>
            <p:cNvPr id="12" name="Shape 189">
              <a:extLst>
                <a:ext uri="{FF2B5EF4-FFF2-40B4-BE49-F238E27FC236}">
                  <a16:creationId xmlns:a16="http://schemas.microsoft.com/office/drawing/2014/main" id="{461F495B-2B44-7149-AC65-FB17E7E44C99}"/>
                </a:ext>
              </a:extLst>
            </p:cNvPr>
            <p:cNvSpPr/>
            <p:nvPr/>
          </p:nvSpPr>
          <p:spPr>
            <a:xfrm>
              <a:off x="0" y="0"/>
              <a:ext cx="3394730" cy="3394730"/>
            </a:xfrm>
            <a:prstGeom prst="ellipse">
              <a:avLst/>
            </a:prstGeom>
            <a:solidFill>
              <a:srgbClr val="38D4D6"/>
            </a:solidFill>
            <a:ln w="12700" cap="flat">
              <a:noFill/>
              <a:miter lim="400000"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rtl="0"/>
              <a:endParaRPr sz="450"/>
            </a:p>
          </p:txBody>
        </p:sp>
        <p:sp>
          <p:nvSpPr>
            <p:cNvPr id="13" name="Shape 190" descr="Textfeld 23">
              <a:extLst>
                <a:ext uri="{FF2B5EF4-FFF2-40B4-BE49-F238E27FC236}">
                  <a16:creationId xmlns:a16="http://schemas.microsoft.com/office/drawing/2014/main" id="{6C4D599E-49DA-EE41-956F-BA957E5B5314}"/>
                </a:ext>
              </a:extLst>
            </p:cNvPr>
            <p:cNvSpPr/>
            <p:nvPr/>
          </p:nvSpPr>
          <p:spPr>
            <a:xfrm>
              <a:off x="179933" y="1129787"/>
              <a:ext cx="3034862" cy="113515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22860" tIns="22860" rIns="22860" bIns="22860" numCol="1" rtlCol="0" anchor="ctr">
              <a:noAutofit/>
            </a:bodyPr>
            <a:lstStyle>
              <a:lvl1pPr algn="ctr">
                <a:defRPr sz="3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pt-PT" sz="1700" dirty="0"/>
                <a:t>E até mesmo espesso o suficiente para lá aterrar um avião!</a:t>
              </a:r>
              <a:endParaRPr sz="1700" dirty="0"/>
            </a:p>
          </p:txBody>
        </p:sp>
      </p:grpSp>
      <p:sp>
        <p:nvSpPr>
          <p:cNvPr id="30" name="Shape 28">
            <a:extLst>
              <a:ext uri="{FF2B5EF4-FFF2-40B4-BE49-F238E27FC236}">
                <a16:creationId xmlns:a16="http://schemas.microsoft.com/office/drawing/2014/main" id="{7B2031F1-6300-A44A-A369-F36C085EC3B6}"/>
              </a:ext>
            </a:extLst>
          </p:cNvPr>
          <p:cNvSpPr/>
          <p:nvPr/>
        </p:nvSpPr>
        <p:spPr>
          <a:xfrm flipV="1">
            <a:off x="395289" y="873125"/>
            <a:ext cx="8360046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31" name="Picture 30">
            <a:extLst>
              <a:ext uri="{FF2B5EF4-FFF2-40B4-BE49-F238E27FC236}">
                <a16:creationId xmlns:a16="http://schemas.microsoft.com/office/drawing/2014/main" id="{87B6B066-5A4C-C045-B95B-B5EEA0C0F64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506" y="360916"/>
            <a:ext cx="1108359" cy="381966"/>
          </a:xfrm>
          <a:prstGeom prst="rect">
            <a:avLst/>
          </a:prstGeom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793916CA-B085-7C4F-83C5-20E220369A36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38" name="Title 1">
            <a:extLst>
              <a:ext uri="{FF2B5EF4-FFF2-40B4-BE49-F238E27FC236}">
                <a16:creationId xmlns:a16="http://schemas.microsoft.com/office/drawing/2014/main" id="{3C4DF889-9D1B-FC45-A8AC-E84CDAD945BC}"/>
              </a:ext>
            </a:extLst>
          </p:cNvPr>
          <p:cNvSpPr txBox="1">
            <a:spLocks/>
          </p:cNvSpPr>
          <p:nvPr/>
        </p:nvSpPr>
        <p:spPr>
          <a:xfrm>
            <a:off x="4120055" y="438820"/>
            <a:ext cx="4160345" cy="24435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rtlCol="0" anchor="ctr"/>
          <a:lstStyle>
            <a:lvl1pPr marL="0" marR="0" indent="0" algn="r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rtl="0" hangingPunct="1"/>
            <a:r>
              <a:rPr lang="pt-PT">
                <a:solidFill>
                  <a:schemeClr val="tx1"/>
                </a:solidFill>
                <a:cs typeface="Arial" charset="0"/>
              </a:rPr>
              <a:t>Aula 5: Como é que o Ártico está a mudar?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0416588"/>
      </p:ext>
    </p:extLst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C:\Users\Jamie\Dropbox\OCEANS\[DE] OCEANS\FROZEN OCEANS\CMP\frozen-oceans-cmp-final-full\assets\full-image\de-oceans-extra2011-147.jpg">
            <a:extLst>
              <a:ext uri="{FF2B5EF4-FFF2-40B4-BE49-F238E27FC236}">
                <a16:creationId xmlns:a16="http://schemas.microsoft.com/office/drawing/2014/main" id="{231AB73A-2BF8-FD4B-AB6D-356973CB142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-16032" y="0"/>
            <a:ext cx="9160032" cy="68603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1" name="Group 191">
            <a:extLst>
              <a:ext uri="{FF2B5EF4-FFF2-40B4-BE49-F238E27FC236}">
                <a16:creationId xmlns:a16="http://schemas.microsoft.com/office/drawing/2014/main" id="{FCFB851C-02CF-9843-86BD-543DFD5EC0CE}"/>
              </a:ext>
            </a:extLst>
          </p:cNvPr>
          <p:cNvGrpSpPr/>
          <p:nvPr/>
        </p:nvGrpSpPr>
        <p:grpSpPr>
          <a:xfrm>
            <a:off x="5954233" y="3937502"/>
            <a:ext cx="2290449" cy="2290449"/>
            <a:chOff x="0" y="0"/>
            <a:chExt cx="3394729" cy="3394729"/>
          </a:xfrm>
        </p:grpSpPr>
        <p:sp>
          <p:nvSpPr>
            <p:cNvPr id="12" name="Shape 189">
              <a:extLst>
                <a:ext uri="{FF2B5EF4-FFF2-40B4-BE49-F238E27FC236}">
                  <a16:creationId xmlns:a16="http://schemas.microsoft.com/office/drawing/2014/main" id="{82CD657C-5566-434B-B5C1-87918FC84649}"/>
                </a:ext>
              </a:extLst>
            </p:cNvPr>
            <p:cNvSpPr/>
            <p:nvPr/>
          </p:nvSpPr>
          <p:spPr>
            <a:xfrm>
              <a:off x="0" y="0"/>
              <a:ext cx="3394730" cy="3394730"/>
            </a:xfrm>
            <a:prstGeom prst="ellipse">
              <a:avLst/>
            </a:prstGeom>
            <a:solidFill>
              <a:srgbClr val="38D4D6"/>
            </a:solidFill>
            <a:ln w="12700" cap="flat">
              <a:noFill/>
              <a:miter lim="400000"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rtl="0"/>
              <a:endParaRPr sz="450"/>
            </a:p>
          </p:txBody>
        </p:sp>
        <p:sp>
          <p:nvSpPr>
            <p:cNvPr id="16" name="Shape 190" descr="Textfeld 23">
              <a:extLst>
                <a:ext uri="{FF2B5EF4-FFF2-40B4-BE49-F238E27FC236}">
                  <a16:creationId xmlns:a16="http://schemas.microsoft.com/office/drawing/2014/main" id="{5FA16022-0555-4A46-BFD5-78400C233229}"/>
                </a:ext>
              </a:extLst>
            </p:cNvPr>
            <p:cNvSpPr/>
            <p:nvPr/>
          </p:nvSpPr>
          <p:spPr>
            <a:xfrm>
              <a:off x="179933" y="1129787"/>
              <a:ext cx="3034862" cy="113515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22860" tIns="22860" rIns="22860" bIns="22860" numCol="1" rtlCol="0" anchor="ctr">
              <a:noAutofit/>
            </a:bodyPr>
            <a:lstStyle>
              <a:lvl1pPr algn="ctr">
                <a:defRPr sz="3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pt-PT" sz="1700" dirty="0"/>
                <a:t>Normalmente, o gelo era suficientemente espesso para o explorador.</a:t>
              </a:r>
              <a:endParaRPr sz="1700" dirty="0"/>
            </a:p>
          </p:txBody>
        </p:sp>
      </p:grpSp>
      <p:sp>
        <p:nvSpPr>
          <p:cNvPr id="13" name="Shape 28">
            <a:extLst>
              <a:ext uri="{FF2B5EF4-FFF2-40B4-BE49-F238E27FC236}">
                <a16:creationId xmlns:a16="http://schemas.microsoft.com/office/drawing/2014/main" id="{753E4F7A-C8E0-2E47-AE73-E2026094AB24}"/>
              </a:ext>
            </a:extLst>
          </p:cNvPr>
          <p:cNvSpPr/>
          <p:nvPr/>
        </p:nvSpPr>
        <p:spPr>
          <a:xfrm flipV="1">
            <a:off x="395289" y="873125"/>
            <a:ext cx="8360046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A2E8EFB3-95CA-7E46-A1C8-B1C4C65E847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506" y="360916"/>
            <a:ext cx="1108359" cy="381966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67C3EC1E-1214-DB4E-BCB3-02194426140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26" name="Title 1">
            <a:extLst>
              <a:ext uri="{FF2B5EF4-FFF2-40B4-BE49-F238E27FC236}">
                <a16:creationId xmlns:a16="http://schemas.microsoft.com/office/drawing/2014/main" id="{EC365FA9-B241-D546-97F5-EDB33FE083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20055" y="438820"/>
            <a:ext cx="4160345" cy="244352"/>
          </a:xfrm>
        </p:spPr>
        <p:txBody>
          <a:bodyPr rtlCol="0"/>
          <a:lstStyle/>
          <a:p>
            <a:pPr rtl="0"/>
            <a:r>
              <a:rPr lang="pt-PT">
                <a:solidFill>
                  <a:schemeClr val="tx1"/>
                </a:solidFill>
                <a:cs typeface="Arial" charset="0"/>
              </a:rPr>
              <a:t>Aula 5: Como é que o Ártico está a mudar?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620259"/>
      </p:ext>
    </p:extLst>
  </p:cSld>
  <p:clrMapOvr>
    <a:masterClrMapping/>
  </p:clrMapOvr>
  <p:transition spd="med"/>
</p:sld>
</file>

<file path=ppt/theme/theme1.xml><?xml version="1.0" encoding="utf-8"?>
<a:theme xmlns:a="http://schemas.openxmlformats.org/drawingml/2006/main" name="Office Theme">
  <a:themeElements>
    <a:clrScheme name="Encounter Edu 1">
      <a:dk1>
        <a:srgbClr val="FFFFFF"/>
      </a:dk1>
      <a:lt1>
        <a:srgbClr val="091932"/>
      </a:lt1>
      <a:dk2>
        <a:srgbClr val="EFF0EF"/>
      </a:dk2>
      <a:lt2>
        <a:srgbClr val="091932"/>
      </a:lt2>
      <a:accent1>
        <a:srgbClr val="6EBEAF"/>
      </a:accent1>
      <a:accent2>
        <a:srgbClr val="6BD0D4"/>
      </a:accent2>
      <a:accent3>
        <a:srgbClr val="F2D049"/>
      </a:accent3>
      <a:accent4>
        <a:srgbClr val="F05349"/>
      </a:accent4>
      <a:accent5>
        <a:srgbClr val="007CAF"/>
      </a:accent5>
      <a:accent6>
        <a:srgbClr val="03462A"/>
      </a:accent6>
      <a:hlink>
        <a:srgbClr val="005F89"/>
      </a:hlink>
      <a:folHlink>
        <a:srgbClr val="00FFFF"/>
      </a:folHlink>
    </a:clrScheme>
    <a:fontScheme name="Century Gothic">
      <a:maj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6CD1D4"/>
        </a:solidFill>
        <a:ln w="12700" cap="flat">
          <a:noFill/>
          <a:miter lim="400000"/>
        </a:ln>
        <a:effectLst/>
      </a:spPr>
      <a:bodyPr wrap="square" lIns="25400" tIns="25400" rIns="25400" bIns="25400" numCol="1" anchor="ctr">
        <a:noAutofit/>
      </a:bodyPr>
      <a:lstStyle>
        <a:defPPr algn="ctr" defTabSz="292100">
          <a:defRPr sz="1100">
            <a:solidFill>
              <a:srgbClr val="FFFFFF"/>
            </a:solidFill>
            <a:latin typeface="Helvetica Neue Medium"/>
            <a:ea typeface="Helvetica Neue Medium"/>
            <a:cs typeface="Helvetica Neue Medium"/>
            <a:sym typeface="Helvetica Neue Medium"/>
          </a:defRPr>
        </a:defPPr>
      </a:lst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464646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000FF"/>
      </a:hlink>
      <a:folHlink>
        <a:srgbClr val="FF00FF"/>
      </a:folHlink>
    </a:clrScheme>
    <a:fontScheme name="Office Theme">
      <a:majorFont>
        <a:latin typeface="Calibri"/>
        <a:ea typeface="Calibri"/>
        <a:cs typeface="Calibri"/>
      </a:majorFont>
      <a:minorFont>
        <a:latin typeface="Helvetica"/>
        <a:ea typeface="Helvetica"/>
        <a:cs typeface="Helvetic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0F0F0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464646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464646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A8A2AB53EAF93438FD811965EF6E350" ma:contentTypeVersion="12" ma:contentTypeDescription="Create a new document." ma:contentTypeScope="" ma:versionID="64e4c6a1d02c77287c7c470d4e526373">
  <xsd:schema xmlns:xsd="http://www.w3.org/2001/XMLSchema" xmlns:xs="http://www.w3.org/2001/XMLSchema" xmlns:p="http://schemas.microsoft.com/office/2006/metadata/properties" xmlns:ns2="7dd0c2b8-7301-49b5-921e-ab84ec4c20a5" xmlns:ns3="8dd429a2-b850-4aa5-85c2-8487e2b197cf" targetNamespace="http://schemas.microsoft.com/office/2006/metadata/properties" ma:root="true" ma:fieldsID="fb188df91417151d7e1c7e0c08166507" ns2:_="" ns3:_="">
    <xsd:import namespace="7dd0c2b8-7301-49b5-921e-ab84ec4c20a5"/>
    <xsd:import namespace="8dd429a2-b850-4aa5-85c2-8487e2b197c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dd0c2b8-7301-49b5-921e-ab84ec4c20a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3" nillable="true" ma:displayName="Location" ma:internalName="MediaServiceLocation" ma:readOnly="true">
      <xsd:simpleType>
        <xsd:restriction base="dms:Text"/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dd429a2-b850-4aa5-85c2-8487e2b197cf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0A6D872B-38B8-4057-A4A0-372A08C7265E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B830DFC9-9144-4130-BF3F-C458F15014A2}"/>
</file>

<file path=customXml/itemProps3.xml><?xml version="1.0" encoding="utf-8"?>
<ds:datastoreItem xmlns:ds="http://schemas.openxmlformats.org/officeDocument/2006/customXml" ds:itemID="{31416DEA-8D00-4E67-B557-7A1BF7CE3126}">
  <ds:schemaRefs>
    <ds:schemaRef ds:uri="8dd429a2-b850-4aa5-85c2-8487e2b197cf"/>
    <ds:schemaRef ds:uri="http://purl.org/dc/terms/"/>
    <ds:schemaRef ds:uri="7dd0c2b8-7301-49b5-921e-ab84ec4c20a5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schemas.openxmlformats.org/package/2006/metadata/core-properties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1823</TotalTime>
  <Words>1100</Words>
  <Application>Microsoft Office PowerPoint</Application>
  <PresentationFormat>On-screen Show (4:3)</PresentationFormat>
  <Paragraphs>174</Paragraphs>
  <Slides>26</Slides>
  <Notes>21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5" baseType="lpstr">
      <vt:lpstr>Akzidenz Grotesk BE Light</vt:lpstr>
      <vt:lpstr>Arial</vt:lpstr>
      <vt:lpstr>Calibri</vt:lpstr>
      <vt:lpstr>Calibri Light</vt:lpstr>
      <vt:lpstr>Century Gothic</vt:lpstr>
      <vt:lpstr>Century Gothic Bold</vt:lpstr>
      <vt:lpstr>Helvetica Neue Medium</vt:lpstr>
      <vt:lpstr>Sassoon San Slope</vt:lpstr>
      <vt:lpstr>Office Theme</vt:lpstr>
      <vt:lpstr>PowerPoint Presentation</vt:lpstr>
      <vt:lpstr>Aula 5: Como é que o Ártico está a mudar?</vt:lpstr>
      <vt:lpstr>Aula 5: Como é que o Ártico está a mudar?</vt:lpstr>
      <vt:lpstr>Aula 5: Como é que o Ártico está a mudar?</vt:lpstr>
      <vt:lpstr>Aula 5: Como é que o Ártico está a mudar?</vt:lpstr>
      <vt:lpstr>Aula 5: Como é que o Ártico está a mudar?</vt:lpstr>
      <vt:lpstr>Aula 5: Como é que o Ártico está a mudar?</vt:lpstr>
      <vt:lpstr>PowerPoint Presentation</vt:lpstr>
      <vt:lpstr>Aula 5: Como é que o Ártico está a mudar?</vt:lpstr>
      <vt:lpstr>PowerPoint Presentation</vt:lpstr>
      <vt:lpstr>PowerPoint Presentation</vt:lpstr>
      <vt:lpstr>Aula 5: Como é que o Ártico está a mudar?</vt:lpstr>
      <vt:lpstr>PowerPoint Presentation</vt:lpstr>
      <vt:lpstr>Aula 5: Como é que o Ártico está a mudar?</vt:lpstr>
      <vt:lpstr>PowerPoint Presentation</vt:lpstr>
      <vt:lpstr>PowerPoint Presentation</vt:lpstr>
      <vt:lpstr>Aula 5: Como é que o Ártico está a mudar?</vt:lpstr>
      <vt:lpstr>Aula 5: Como é que o Ártico está a mudar?</vt:lpstr>
      <vt:lpstr>Aula 5: Como é que o Ártico está a mudar?</vt:lpstr>
      <vt:lpstr>Aula 5: Como é que o Ártico está a mudar?</vt:lpstr>
      <vt:lpstr>Aula 5: Como é que o Ártico está a mudar?</vt:lpstr>
      <vt:lpstr>Milhões de litros de água estão armazenados em camadas de gelo</vt:lpstr>
      <vt:lpstr>Aula 5: Como é que o Ártico está a mudar?</vt:lpstr>
      <vt:lpstr>Aula 5: Como é que o Ártico está a mudar?</vt:lpstr>
      <vt:lpstr>Aula 5: Como é que o Ártico está a mudar?</vt:lpstr>
      <vt:lpstr>Aula 5: Como é que o Ártico está a mudar?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Creative Culture</dc:creator>
  <cp:lastModifiedBy>Louise Cachot</cp:lastModifiedBy>
  <cp:revision>118</cp:revision>
  <cp:lastPrinted>2018-10-15T11:47:29Z</cp:lastPrinted>
  <dcterms:modified xsi:type="dcterms:W3CDTF">2020-03-28T14:25:16Z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0x0101006A8A2AB53EAF93438FD811965EF6E350</vt:lpwstr>
  </property>
</Properties>
</file>